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7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4" r:id="rId7"/>
    <p:sldId id="282" r:id="rId8"/>
    <p:sldId id="281" r:id="rId9"/>
    <p:sldId id="267" r:id="rId10"/>
    <p:sldId id="266" r:id="rId11"/>
    <p:sldId id="268" r:id="rId12"/>
    <p:sldId id="269" r:id="rId13"/>
    <p:sldId id="274" r:id="rId14"/>
    <p:sldId id="275" r:id="rId15"/>
    <p:sldId id="276" r:id="rId16"/>
    <p:sldId id="277" r:id="rId17"/>
    <p:sldId id="278" r:id="rId18"/>
    <p:sldId id="270" r:id="rId19"/>
    <p:sldId id="273" r:id="rId20"/>
    <p:sldId id="272" r:id="rId21"/>
  </p:sldIdLst>
  <p:sldSz cx="9144000" cy="5143500" type="screen16x9"/>
  <p:notesSz cx="6858000" cy="9144000"/>
  <p:embeddedFontLst>
    <p:embeddedFont>
      <p:font typeface="Roboto" panose="020B0604020202020204" charset="0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215D7C4-7079-4BFD-8175-277257296D62}" v="168" dt="2018-11-10T00:29:55.97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3" d="100"/>
          <a:sy n="93" d="100"/>
        </p:scale>
        <p:origin x="726" y="7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abriel Oliveira Silva Luz" userId="7e6d1507-cb84-488b-a5e5-3b1411810f96" providerId="ADAL" clId="{C215D7C4-7079-4BFD-8175-277257296D62}"/>
    <pc:docChg chg="undo custSel addSld delSld modSld sldOrd">
      <pc:chgData name="Gabriel Oliveira Silva Luz" userId="7e6d1507-cb84-488b-a5e5-3b1411810f96" providerId="ADAL" clId="{C215D7C4-7079-4BFD-8175-277257296D62}" dt="2018-11-10T00:29:55.972" v="723"/>
      <pc:docMkLst>
        <pc:docMk/>
      </pc:docMkLst>
      <pc:sldChg chg="modTransition">
        <pc:chgData name="Gabriel Oliveira Silva Luz" userId="7e6d1507-cb84-488b-a5e5-3b1411810f96" providerId="ADAL" clId="{C215D7C4-7079-4BFD-8175-277257296D62}" dt="2018-11-10T00:05:09.692" v="581"/>
        <pc:sldMkLst>
          <pc:docMk/>
          <pc:sldMk cId="0" sldId="257"/>
        </pc:sldMkLst>
      </pc:sldChg>
      <pc:sldChg chg="addSp delSp modSp modTransition modAnim">
        <pc:chgData name="Gabriel Oliveira Silva Luz" userId="7e6d1507-cb84-488b-a5e5-3b1411810f96" providerId="ADAL" clId="{C215D7C4-7079-4BFD-8175-277257296D62}" dt="2018-11-10T00:24:21.739" v="661"/>
        <pc:sldMkLst>
          <pc:docMk/>
          <pc:sldMk cId="0" sldId="258"/>
        </pc:sldMkLst>
        <pc:spChg chg="del">
          <ac:chgData name="Gabriel Oliveira Silva Luz" userId="7e6d1507-cb84-488b-a5e5-3b1411810f96" providerId="ADAL" clId="{C215D7C4-7079-4BFD-8175-277257296D62}" dt="2018-11-09T23:07:28.048" v="59" actId="478"/>
          <ac:spMkLst>
            <pc:docMk/>
            <pc:sldMk cId="0" sldId="258"/>
            <ac:spMk id="68" creationId="{00000000-0000-0000-0000-000000000000}"/>
          </ac:spMkLst>
        </pc:spChg>
        <pc:picChg chg="add mod modCrop">
          <ac:chgData name="Gabriel Oliveira Silva Luz" userId="7e6d1507-cb84-488b-a5e5-3b1411810f96" providerId="ADAL" clId="{C215D7C4-7079-4BFD-8175-277257296D62}" dt="2018-11-10T00:23:01.555" v="641" actId="1076"/>
          <ac:picMkLst>
            <pc:docMk/>
            <pc:sldMk cId="0" sldId="258"/>
            <ac:picMk id="2" creationId="{74E13038-EDD0-4314-815A-6457E4EBEF08}"/>
          </ac:picMkLst>
        </pc:picChg>
        <pc:picChg chg="add mod modCrop">
          <ac:chgData name="Gabriel Oliveira Silva Luz" userId="7e6d1507-cb84-488b-a5e5-3b1411810f96" providerId="ADAL" clId="{C215D7C4-7079-4BFD-8175-277257296D62}" dt="2018-11-10T00:23:03.652" v="642" actId="1076"/>
          <ac:picMkLst>
            <pc:docMk/>
            <pc:sldMk cId="0" sldId="258"/>
            <ac:picMk id="3" creationId="{03D0A3E5-2992-427E-8F4F-2BD57BBCC37A}"/>
          </ac:picMkLst>
        </pc:picChg>
        <pc:picChg chg="add mod modCrop">
          <ac:chgData name="Gabriel Oliveira Silva Luz" userId="7e6d1507-cb84-488b-a5e5-3b1411810f96" providerId="ADAL" clId="{C215D7C4-7079-4BFD-8175-277257296D62}" dt="2018-11-10T00:23:16.038" v="645" actId="732"/>
          <ac:picMkLst>
            <pc:docMk/>
            <pc:sldMk cId="0" sldId="258"/>
            <ac:picMk id="4" creationId="{89B0220F-0F89-49DD-8690-802394D47F87}"/>
          </ac:picMkLst>
        </pc:picChg>
        <pc:picChg chg="mod modCrop">
          <ac:chgData name="Gabriel Oliveira Silva Luz" userId="7e6d1507-cb84-488b-a5e5-3b1411810f96" providerId="ADAL" clId="{C215D7C4-7079-4BFD-8175-277257296D62}" dt="2018-11-10T00:23:00.220" v="640" actId="1076"/>
          <ac:picMkLst>
            <pc:docMk/>
            <pc:sldMk cId="0" sldId="258"/>
            <ac:picMk id="67" creationId="{00000000-0000-0000-0000-000000000000}"/>
          </ac:picMkLst>
        </pc:picChg>
      </pc:sldChg>
      <pc:sldChg chg="modSp modTransition">
        <pc:chgData name="Gabriel Oliveira Silva Luz" userId="7e6d1507-cb84-488b-a5e5-3b1411810f96" providerId="ADAL" clId="{C215D7C4-7079-4BFD-8175-277257296D62}" dt="2018-11-10T00:05:19.869" v="583"/>
        <pc:sldMkLst>
          <pc:docMk/>
          <pc:sldMk cId="0" sldId="259"/>
        </pc:sldMkLst>
        <pc:spChg chg="mod">
          <ac:chgData name="Gabriel Oliveira Silva Luz" userId="7e6d1507-cb84-488b-a5e5-3b1411810f96" providerId="ADAL" clId="{C215D7C4-7079-4BFD-8175-277257296D62}" dt="2018-11-09T23:07:15.545" v="58" actId="20577"/>
          <ac:spMkLst>
            <pc:docMk/>
            <pc:sldMk cId="0" sldId="259"/>
            <ac:spMk id="73" creationId="{00000000-0000-0000-0000-000000000000}"/>
          </ac:spMkLst>
        </pc:spChg>
      </pc:sldChg>
      <pc:sldChg chg="modSp modTransition modAnim">
        <pc:chgData name="Gabriel Oliveira Silva Luz" userId="7e6d1507-cb84-488b-a5e5-3b1411810f96" providerId="ADAL" clId="{C215D7C4-7079-4BFD-8175-277257296D62}" dt="2018-11-10T00:27:04.671" v="668"/>
        <pc:sldMkLst>
          <pc:docMk/>
          <pc:sldMk cId="0" sldId="260"/>
        </pc:sldMkLst>
        <pc:spChg chg="mod">
          <ac:chgData name="Gabriel Oliveira Silva Luz" userId="7e6d1507-cb84-488b-a5e5-3b1411810f96" providerId="ADAL" clId="{C215D7C4-7079-4BFD-8175-277257296D62}" dt="2018-11-09T23:00:30.996" v="13" actId="255"/>
          <ac:spMkLst>
            <pc:docMk/>
            <pc:sldMk cId="0" sldId="260"/>
            <ac:spMk id="89" creationId="{00000000-0000-0000-0000-000000000000}"/>
          </ac:spMkLst>
        </pc:spChg>
      </pc:sldChg>
      <pc:sldChg chg="add del ord">
        <pc:chgData name="Gabriel Oliveira Silva Luz" userId="7e6d1507-cb84-488b-a5e5-3b1411810f96" providerId="ADAL" clId="{C215D7C4-7079-4BFD-8175-277257296D62}" dt="2018-11-10T00:15:20.588" v="605" actId="2696"/>
        <pc:sldMkLst>
          <pc:docMk/>
          <pc:sldMk cId="0" sldId="261"/>
        </pc:sldMkLst>
      </pc:sldChg>
      <pc:sldChg chg="add del ord">
        <pc:chgData name="Gabriel Oliveira Silva Luz" userId="7e6d1507-cb84-488b-a5e5-3b1411810f96" providerId="ADAL" clId="{C215D7C4-7079-4BFD-8175-277257296D62}" dt="2018-11-10T00:15:21.646" v="606" actId="2696"/>
        <pc:sldMkLst>
          <pc:docMk/>
          <pc:sldMk cId="0" sldId="262"/>
        </pc:sldMkLst>
      </pc:sldChg>
      <pc:sldChg chg="del ord">
        <pc:chgData name="Gabriel Oliveira Silva Luz" userId="7e6d1507-cb84-488b-a5e5-3b1411810f96" providerId="ADAL" clId="{C215D7C4-7079-4BFD-8175-277257296D62}" dt="2018-11-10T00:15:22.572" v="607" actId="2696"/>
        <pc:sldMkLst>
          <pc:docMk/>
          <pc:sldMk cId="0" sldId="263"/>
        </pc:sldMkLst>
      </pc:sldChg>
      <pc:sldChg chg="modSp modTransition">
        <pc:chgData name="Gabriel Oliveira Silva Luz" userId="7e6d1507-cb84-488b-a5e5-3b1411810f96" providerId="ADAL" clId="{C215D7C4-7079-4BFD-8175-277257296D62}" dt="2018-11-10T00:28:49.782" v="683" actId="6549"/>
        <pc:sldMkLst>
          <pc:docMk/>
          <pc:sldMk cId="0" sldId="264"/>
        </pc:sldMkLst>
        <pc:spChg chg="mod">
          <ac:chgData name="Gabriel Oliveira Silva Luz" userId="7e6d1507-cb84-488b-a5e5-3b1411810f96" providerId="ADAL" clId="{C215D7C4-7079-4BFD-8175-277257296D62}" dt="2018-11-10T00:28:49.782" v="683" actId="6549"/>
          <ac:spMkLst>
            <pc:docMk/>
            <pc:sldMk cId="0" sldId="264"/>
            <ac:spMk id="129" creationId="{00000000-0000-0000-0000-000000000000}"/>
          </ac:spMkLst>
        </pc:spChg>
      </pc:sldChg>
      <pc:sldChg chg="del">
        <pc:chgData name="Gabriel Oliveira Silva Luz" userId="7e6d1507-cb84-488b-a5e5-3b1411810f96" providerId="ADAL" clId="{C215D7C4-7079-4BFD-8175-277257296D62}" dt="2018-11-10T00:04:04.033" v="578" actId="2696"/>
        <pc:sldMkLst>
          <pc:docMk/>
          <pc:sldMk cId="0" sldId="265"/>
        </pc:sldMkLst>
      </pc:sldChg>
      <pc:sldChg chg="modTransition">
        <pc:chgData name="Gabriel Oliveira Silva Luz" userId="7e6d1507-cb84-488b-a5e5-3b1411810f96" providerId="ADAL" clId="{C215D7C4-7079-4BFD-8175-277257296D62}" dt="2018-11-10T00:05:53.113" v="588"/>
        <pc:sldMkLst>
          <pc:docMk/>
          <pc:sldMk cId="0" sldId="266"/>
        </pc:sldMkLst>
      </pc:sldChg>
      <pc:sldChg chg="ord modTransition modAnim">
        <pc:chgData name="Gabriel Oliveira Silva Luz" userId="7e6d1507-cb84-488b-a5e5-3b1411810f96" providerId="ADAL" clId="{C215D7C4-7079-4BFD-8175-277257296D62}" dt="2018-11-10T00:05:46.225" v="587"/>
        <pc:sldMkLst>
          <pc:docMk/>
          <pc:sldMk cId="0" sldId="267"/>
        </pc:sldMkLst>
      </pc:sldChg>
      <pc:sldChg chg="modSp ord modTransition">
        <pc:chgData name="Gabriel Oliveira Silva Luz" userId="7e6d1507-cb84-488b-a5e5-3b1411810f96" providerId="ADAL" clId="{C215D7C4-7079-4BFD-8175-277257296D62}" dt="2018-11-10T00:06:00.178" v="589"/>
        <pc:sldMkLst>
          <pc:docMk/>
          <pc:sldMk cId="0" sldId="268"/>
        </pc:sldMkLst>
        <pc:spChg chg="mod">
          <ac:chgData name="Gabriel Oliveira Silva Luz" userId="7e6d1507-cb84-488b-a5e5-3b1411810f96" providerId="ADAL" clId="{C215D7C4-7079-4BFD-8175-277257296D62}" dt="2018-11-09T23:44:45.353" v="426" actId="1076"/>
          <ac:spMkLst>
            <pc:docMk/>
            <pc:sldMk cId="0" sldId="268"/>
            <ac:spMk id="178" creationId="{00000000-0000-0000-0000-000000000000}"/>
          </ac:spMkLst>
        </pc:spChg>
      </pc:sldChg>
      <pc:sldChg chg="modSp ord modTransition">
        <pc:chgData name="Gabriel Oliveira Silva Luz" userId="7e6d1507-cb84-488b-a5e5-3b1411810f96" providerId="ADAL" clId="{C215D7C4-7079-4BFD-8175-277257296D62}" dt="2018-11-10T00:06:06.348" v="590"/>
        <pc:sldMkLst>
          <pc:docMk/>
          <pc:sldMk cId="0" sldId="269"/>
        </pc:sldMkLst>
        <pc:spChg chg="mod">
          <ac:chgData name="Gabriel Oliveira Silva Luz" userId="7e6d1507-cb84-488b-a5e5-3b1411810f96" providerId="ADAL" clId="{C215D7C4-7079-4BFD-8175-277257296D62}" dt="2018-11-09T23:44:34.926" v="425" actId="20577"/>
          <ac:spMkLst>
            <pc:docMk/>
            <pc:sldMk cId="0" sldId="269"/>
            <ac:spMk id="184" creationId="{00000000-0000-0000-0000-000000000000}"/>
          </ac:spMkLst>
        </pc:spChg>
      </pc:sldChg>
      <pc:sldChg chg="addSp delSp modSp modTransition">
        <pc:chgData name="Gabriel Oliveira Silva Luz" userId="7e6d1507-cb84-488b-a5e5-3b1411810f96" providerId="ADAL" clId="{C215D7C4-7079-4BFD-8175-277257296D62}" dt="2018-11-10T00:06:41.897" v="597"/>
        <pc:sldMkLst>
          <pc:docMk/>
          <pc:sldMk cId="0" sldId="270"/>
        </pc:sldMkLst>
        <pc:spChg chg="add mod">
          <ac:chgData name="Gabriel Oliveira Silva Luz" userId="7e6d1507-cb84-488b-a5e5-3b1411810f96" providerId="ADAL" clId="{C215D7C4-7079-4BFD-8175-277257296D62}" dt="2018-11-09T23:43:28.807" v="414" actId="1076"/>
          <ac:spMkLst>
            <pc:docMk/>
            <pc:sldMk cId="0" sldId="270"/>
            <ac:spMk id="5" creationId="{854E5EC2-FB22-4F2B-80DA-CC22F7411C61}"/>
          </ac:spMkLst>
        </pc:spChg>
        <pc:spChg chg="del mod">
          <ac:chgData name="Gabriel Oliveira Silva Luz" userId="7e6d1507-cb84-488b-a5e5-3b1411810f96" providerId="ADAL" clId="{C215D7C4-7079-4BFD-8175-277257296D62}" dt="2018-11-09T23:40:29.145" v="388" actId="478"/>
          <ac:spMkLst>
            <pc:docMk/>
            <pc:sldMk cId="0" sldId="270"/>
            <ac:spMk id="190" creationId="{00000000-0000-0000-0000-000000000000}"/>
          </ac:spMkLst>
        </pc:spChg>
        <pc:picChg chg="add mod modCrop">
          <ac:chgData name="Gabriel Oliveira Silva Luz" userId="7e6d1507-cb84-488b-a5e5-3b1411810f96" providerId="ADAL" clId="{C215D7C4-7079-4BFD-8175-277257296D62}" dt="2018-11-09T23:42:22.864" v="396" actId="1076"/>
          <ac:picMkLst>
            <pc:docMk/>
            <pc:sldMk cId="0" sldId="270"/>
            <ac:picMk id="2" creationId="{E5609CD3-EF1C-41AB-B6E9-6D5A9857A0B0}"/>
          </ac:picMkLst>
        </pc:picChg>
        <pc:picChg chg="add mod">
          <ac:chgData name="Gabriel Oliveira Silva Luz" userId="7e6d1507-cb84-488b-a5e5-3b1411810f96" providerId="ADAL" clId="{C215D7C4-7079-4BFD-8175-277257296D62}" dt="2018-11-09T23:42:46.931" v="401" actId="14100"/>
          <ac:picMkLst>
            <pc:docMk/>
            <pc:sldMk cId="0" sldId="270"/>
            <ac:picMk id="3" creationId="{59701D5A-240C-4A61-8783-0DAEF9086DFF}"/>
          </ac:picMkLst>
        </pc:picChg>
      </pc:sldChg>
      <pc:sldChg chg="del">
        <pc:chgData name="Gabriel Oliveira Silva Luz" userId="7e6d1507-cb84-488b-a5e5-3b1411810f96" providerId="ADAL" clId="{C215D7C4-7079-4BFD-8175-277257296D62}" dt="2018-11-10T00:15:19.418" v="604" actId="2696"/>
        <pc:sldMkLst>
          <pc:docMk/>
          <pc:sldMk cId="0" sldId="271"/>
        </pc:sldMkLst>
      </pc:sldChg>
      <pc:sldChg chg="modSp ord modTransition">
        <pc:chgData name="Gabriel Oliveira Silva Luz" userId="7e6d1507-cb84-488b-a5e5-3b1411810f96" providerId="ADAL" clId="{C215D7C4-7079-4BFD-8175-277257296D62}" dt="2018-11-10T00:06:52.065" v="599"/>
        <pc:sldMkLst>
          <pc:docMk/>
          <pc:sldMk cId="0" sldId="272"/>
        </pc:sldMkLst>
        <pc:spChg chg="mod">
          <ac:chgData name="Gabriel Oliveira Silva Luz" userId="7e6d1507-cb84-488b-a5e5-3b1411810f96" providerId="ADAL" clId="{C215D7C4-7079-4BFD-8175-277257296D62}" dt="2018-11-09T23:16:42.094" v="66" actId="207"/>
          <ac:spMkLst>
            <pc:docMk/>
            <pc:sldMk cId="0" sldId="272"/>
            <ac:spMk id="205" creationId="{00000000-0000-0000-0000-000000000000}"/>
          </ac:spMkLst>
        </pc:spChg>
      </pc:sldChg>
      <pc:sldChg chg="addSp modSp add modTransition">
        <pc:chgData name="Gabriel Oliveira Silva Luz" userId="7e6d1507-cb84-488b-a5e5-3b1411810f96" providerId="ADAL" clId="{C215D7C4-7079-4BFD-8175-277257296D62}" dt="2018-11-10T00:06:46.298" v="598"/>
        <pc:sldMkLst>
          <pc:docMk/>
          <pc:sldMk cId="3484949765" sldId="273"/>
        </pc:sldMkLst>
        <pc:spChg chg="add mod">
          <ac:chgData name="Gabriel Oliveira Silva Luz" userId="7e6d1507-cb84-488b-a5e5-3b1411810f96" providerId="ADAL" clId="{C215D7C4-7079-4BFD-8175-277257296D62}" dt="2018-11-09T23:18:15.653" v="98" actId="1076"/>
          <ac:spMkLst>
            <pc:docMk/>
            <pc:sldMk cId="3484949765" sldId="273"/>
            <ac:spMk id="3" creationId="{11CCB6A9-DE21-48C3-93F8-037CEA01B9BC}"/>
          </ac:spMkLst>
        </pc:spChg>
        <pc:spChg chg="add mod">
          <ac:chgData name="Gabriel Oliveira Silva Luz" userId="7e6d1507-cb84-488b-a5e5-3b1411810f96" providerId="ADAL" clId="{C215D7C4-7079-4BFD-8175-277257296D62}" dt="2018-11-09T23:22:02.627" v="144" actId="1076"/>
          <ac:spMkLst>
            <pc:docMk/>
            <pc:sldMk cId="3484949765" sldId="273"/>
            <ac:spMk id="8" creationId="{78025610-53B7-4CAE-8066-EF7FD1AF1288}"/>
          </ac:spMkLst>
        </pc:spChg>
        <pc:spChg chg="add mod">
          <ac:chgData name="Gabriel Oliveira Silva Luz" userId="7e6d1507-cb84-488b-a5e5-3b1411810f96" providerId="ADAL" clId="{C215D7C4-7079-4BFD-8175-277257296D62}" dt="2018-11-09T23:22:29.391" v="165" actId="1076"/>
          <ac:spMkLst>
            <pc:docMk/>
            <pc:sldMk cId="3484949765" sldId="273"/>
            <ac:spMk id="9" creationId="{D7803B65-5A2E-4E84-A7AF-46E242139335}"/>
          </ac:spMkLst>
        </pc:spChg>
        <pc:picChg chg="add mod">
          <ac:chgData name="Gabriel Oliveira Silva Luz" userId="7e6d1507-cb84-488b-a5e5-3b1411810f96" providerId="ADAL" clId="{C215D7C4-7079-4BFD-8175-277257296D62}" dt="2018-11-09T23:17:26.071" v="73" actId="14100"/>
          <ac:picMkLst>
            <pc:docMk/>
            <pc:sldMk cId="3484949765" sldId="273"/>
            <ac:picMk id="2" creationId="{0BEAD37E-1455-421E-ACCE-AC604F797DA1}"/>
          </ac:picMkLst>
        </pc:picChg>
        <pc:picChg chg="add mod">
          <ac:chgData name="Gabriel Oliveira Silva Luz" userId="7e6d1507-cb84-488b-a5e5-3b1411810f96" providerId="ADAL" clId="{C215D7C4-7079-4BFD-8175-277257296D62}" dt="2018-11-09T23:21:19.550" v="109" actId="1076"/>
          <ac:picMkLst>
            <pc:docMk/>
            <pc:sldMk cId="3484949765" sldId="273"/>
            <ac:picMk id="5" creationId="{69EB310B-AC8C-4BF7-A991-E08C18FFAA2F}"/>
          </ac:picMkLst>
        </pc:picChg>
        <pc:picChg chg="add mod">
          <ac:chgData name="Gabriel Oliveira Silva Luz" userId="7e6d1507-cb84-488b-a5e5-3b1411810f96" providerId="ADAL" clId="{C215D7C4-7079-4BFD-8175-277257296D62}" dt="2018-11-09T23:22:32.054" v="166" actId="1076"/>
          <ac:picMkLst>
            <pc:docMk/>
            <pc:sldMk cId="3484949765" sldId="273"/>
            <ac:picMk id="6" creationId="{E9817A03-041A-4C05-A940-EAE46B8E8152}"/>
          </ac:picMkLst>
        </pc:picChg>
        <pc:picChg chg="add mod">
          <ac:chgData name="Gabriel Oliveira Silva Luz" userId="7e6d1507-cb84-488b-a5e5-3b1411810f96" providerId="ADAL" clId="{C215D7C4-7079-4BFD-8175-277257296D62}" dt="2018-11-09T23:22:37.825" v="169" actId="1076"/>
          <ac:picMkLst>
            <pc:docMk/>
            <pc:sldMk cId="3484949765" sldId="273"/>
            <ac:picMk id="7" creationId="{6CCA2765-37C5-4E44-8FEE-183EF3BC2CA1}"/>
          </ac:picMkLst>
        </pc:picChg>
      </pc:sldChg>
      <pc:sldChg chg="modSp add modTransition">
        <pc:chgData name="Gabriel Oliveira Silva Luz" userId="7e6d1507-cb84-488b-a5e5-3b1411810f96" providerId="ADAL" clId="{C215D7C4-7079-4BFD-8175-277257296D62}" dt="2018-11-10T00:06:10.332" v="591"/>
        <pc:sldMkLst>
          <pc:docMk/>
          <pc:sldMk cId="64582102" sldId="274"/>
        </pc:sldMkLst>
        <pc:spChg chg="mod">
          <ac:chgData name="Gabriel Oliveira Silva Luz" userId="7e6d1507-cb84-488b-a5e5-3b1411810f96" providerId="ADAL" clId="{C215D7C4-7079-4BFD-8175-277257296D62}" dt="2018-11-09T23:43:09.544" v="403" actId="255"/>
          <ac:spMkLst>
            <pc:docMk/>
            <pc:sldMk cId="64582102" sldId="274"/>
            <ac:spMk id="178" creationId="{00000000-0000-0000-0000-000000000000}"/>
          </ac:spMkLst>
        </pc:spChg>
      </pc:sldChg>
      <pc:sldChg chg="addSp delSp modSp add modTransition">
        <pc:chgData name="Gabriel Oliveira Silva Luz" userId="7e6d1507-cb84-488b-a5e5-3b1411810f96" providerId="ADAL" clId="{C215D7C4-7079-4BFD-8175-277257296D62}" dt="2018-11-10T00:06:14.989" v="592"/>
        <pc:sldMkLst>
          <pc:docMk/>
          <pc:sldMk cId="3743620871" sldId="275"/>
        </pc:sldMkLst>
        <pc:spChg chg="mod">
          <ac:chgData name="Gabriel Oliveira Silva Luz" userId="7e6d1507-cb84-488b-a5e5-3b1411810f96" providerId="ADAL" clId="{C215D7C4-7079-4BFD-8175-277257296D62}" dt="2018-11-09T23:23:59.345" v="223" actId="1076"/>
          <ac:spMkLst>
            <pc:docMk/>
            <pc:sldMk cId="3743620871" sldId="275"/>
            <ac:spMk id="3" creationId="{11CCB6A9-DE21-48C3-93F8-037CEA01B9BC}"/>
          </ac:spMkLst>
        </pc:spChg>
        <pc:spChg chg="del">
          <ac:chgData name="Gabriel Oliveira Silva Luz" userId="7e6d1507-cb84-488b-a5e5-3b1411810f96" providerId="ADAL" clId="{C215D7C4-7079-4BFD-8175-277257296D62}" dt="2018-11-09T23:24:03.950" v="225" actId="478"/>
          <ac:spMkLst>
            <pc:docMk/>
            <pc:sldMk cId="3743620871" sldId="275"/>
            <ac:spMk id="8" creationId="{78025610-53B7-4CAE-8066-EF7FD1AF1288}"/>
          </ac:spMkLst>
        </pc:spChg>
        <pc:spChg chg="del">
          <ac:chgData name="Gabriel Oliveira Silva Luz" userId="7e6d1507-cb84-488b-a5e5-3b1411810f96" providerId="ADAL" clId="{C215D7C4-7079-4BFD-8175-277257296D62}" dt="2018-11-09T23:24:10.324" v="228" actId="478"/>
          <ac:spMkLst>
            <pc:docMk/>
            <pc:sldMk cId="3743620871" sldId="275"/>
            <ac:spMk id="9" creationId="{D7803B65-5A2E-4E84-A7AF-46E242139335}"/>
          </ac:spMkLst>
        </pc:spChg>
        <pc:picChg chg="mod">
          <ac:chgData name="Gabriel Oliveira Silva Luz" userId="7e6d1507-cb84-488b-a5e5-3b1411810f96" providerId="ADAL" clId="{C215D7C4-7079-4BFD-8175-277257296D62}" dt="2018-11-09T23:23:55.968" v="222" actId="14100"/>
          <ac:picMkLst>
            <pc:docMk/>
            <pc:sldMk cId="3743620871" sldId="275"/>
            <ac:picMk id="2" creationId="{0BEAD37E-1455-421E-ACCE-AC604F797DA1}"/>
          </ac:picMkLst>
        </pc:picChg>
        <pc:picChg chg="del">
          <ac:chgData name="Gabriel Oliveira Silva Luz" userId="7e6d1507-cb84-488b-a5e5-3b1411810f96" providerId="ADAL" clId="{C215D7C4-7079-4BFD-8175-277257296D62}" dt="2018-11-09T23:24:00.649" v="224" actId="478"/>
          <ac:picMkLst>
            <pc:docMk/>
            <pc:sldMk cId="3743620871" sldId="275"/>
            <ac:picMk id="5" creationId="{69EB310B-AC8C-4BF7-A991-E08C18FFAA2F}"/>
          </ac:picMkLst>
        </pc:picChg>
        <pc:picChg chg="del">
          <ac:chgData name="Gabriel Oliveira Silva Luz" userId="7e6d1507-cb84-488b-a5e5-3b1411810f96" providerId="ADAL" clId="{C215D7C4-7079-4BFD-8175-277257296D62}" dt="2018-11-09T23:24:07.949" v="227" actId="478"/>
          <ac:picMkLst>
            <pc:docMk/>
            <pc:sldMk cId="3743620871" sldId="275"/>
            <ac:picMk id="6" creationId="{E9817A03-041A-4C05-A940-EAE46B8E8152}"/>
          </ac:picMkLst>
        </pc:picChg>
        <pc:picChg chg="del">
          <ac:chgData name="Gabriel Oliveira Silva Luz" userId="7e6d1507-cb84-488b-a5e5-3b1411810f96" providerId="ADAL" clId="{C215D7C4-7079-4BFD-8175-277257296D62}" dt="2018-11-09T23:24:06.313" v="226" actId="478"/>
          <ac:picMkLst>
            <pc:docMk/>
            <pc:sldMk cId="3743620871" sldId="275"/>
            <ac:picMk id="7" creationId="{6CCA2765-37C5-4E44-8FEE-183EF3BC2CA1}"/>
          </ac:picMkLst>
        </pc:picChg>
        <pc:picChg chg="add mod modCrop">
          <ac:chgData name="Gabriel Oliveira Silva Luz" userId="7e6d1507-cb84-488b-a5e5-3b1411810f96" providerId="ADAL" clId="{C215D7C4-7079-4BFD-8175-277257296D62}" dt="2018-11-09T23:31:42.564" v="284" actId="1076"/>
          <ac:picMkLst>
            <pc:docMk/>
            <pc:sldMk cId="3743620871" sldId="275"/>
            <ac:picMk id="10" creationId="{7E52C66F-9037-4912-BE13-1075E0D70656}"/>
          </ac:picMkLst>
        </pc:picChg>
        <pc:picChg chg="add mod">
          <ac:chgData name="Gabriel Oliveira Silva Luz" userId="7e6d1507-cb84-488b-a5e5-3b1411810f96" providerId="ADAL" clId="{C215D7C4-7079-4BFD-8175-277257296D62}" dt="2018-11-09T23:31:42.564" v="284" actId="1076"/>
          <ac:picMkLst>
            <pc:docMk/>
            <pc:sldMk cId="3743620871" sldId="275"/>
            <ac:picMk id="11" creationId="{FDBE9938-8F95-4976-BC98-42136053A78E}"/>
          </ac:picMkLst>
        </pc:picChg>
        <pc:picChg chg="add mod">
          <ac:chgData name="Gabriel Oliveira Silva Luz" userId="7e6d1507-cb84-488b-a5e5-3b1411810f96" providerId="ADAL" clId="{C215D7C4-7079-4BFD-8175-277257296D62}" dt="2018-11-09T23:31:42.564" v="284" actId="1076"/>
          <ac:picMkLst>
            <pc:docMk/>
            <pc:sldMk cId="3743620871" sldId="275"/>
            <ac:picMk id="12" creationId="{31A77E66-48C6-4A3C-AE17-05A204125654}"/>
          </ac:picMkLst>
        </pc:picChg>
        <pc:picChg chg="add mod">
          <ac:chgData name="Gabriel Oliveira Silva Luz" userId="7e6d1507-cb84-488b-a5e5-3b1411810f96" providerId="ADAL" clId="{C215D7C4-7079-4BFD-8175-277257296D62}" dt="2018-11-09T23:31:42.564" v="284" actId="1076"/>
          <ac:picMkLst>
            <pc:docMk/>
            <pc:sldMk cId="3743620871" sldId="275"/>
            <ac:picMk id="14" creationId="{389910AA-0C97-4BAD-B417-351DD7F72786}"/>
          </ac:picMkLst>
        </pc:picChg>
        <pc:picChg chg="add mod">
          <ac:chgData name="Gabriel Oliveira Silva Luz" userId="7e6d1507-cb84-488b-a5e5-3b1411810f96" providerId="ADAL" clId="{C215D7C4-7079-4BFD-8175-277257296D62}" dt="2018-11-09T23:31:42.564" v="284" actId="1076"/>
          <ac:picMkLst>
            <pc:docMk/>
            <pc:sldMk cId="3743620871" sldId="275"/>
            <ac:picMk id="16" creationId="{F9E55058-51DC-4C7B-9309-568A3B604AC7}"/>
          </ac:picMkLst>
        </pc:picChg>
        <pc:picChg chg="add mod">
          <ac:chgData name="Gabriel Oliveira Silva Luz" userId="7e6d1507-cb84-488b-a5e5-3b1411810f96" providerId="ADAL" clId="{C215D7C4-7079-4BFD-8175-277257296D62}" dt="2018-11-09T23:31:42.564" v="284" actId="1076"/>
          <ac:picMkLst>
            <pc:docMk/>
            <pc:sldMk cId="3743620871" sldId="275"/>
            <ac:picMk id="18" creationId="{561741DC-9E9F-47DC-A6E7-12D51CFF1893}"/>
          </ac:picMkLst>
        </pc:picChg>
        <pc:picChg chg="add mod">
          <ac:chgData name="Gabriel Oliveira Silva Luz" userId="7e6d1507-cb84-488b-a5e5-3b1411810f96" providerId="ADAL" clId="{C215D7C4-7079-4BFD-8175-277257296D62}" dt="2018-11-09T23:31:42.564" v="284" actId="1076"/>
          <ac:picMkLst>
            <pc:docMk/>
            <pc:sldMk cId="3743620871" sldId="275"/>
            <ac:picMk id="19" creationId="{848A3471-AB2C-46BE-9BA8-C5DC332108B5}"/>
          </ac:picMkLst>
        </pc:picChg>
        <pc:picChg chg="add mod modCrop">
          <ac:chgData name="Gabriel Oliveira Silva Luz" userId="7e6d1507-cb84-488b-a5e5-3b1411810f96" providerId="ADAL" clId="{C215D7C4-7079-4BFD-8175-277257296D62}" dt="2018-11-09T23:31:42.564" v="284" actId="1076"/>
          <ac:picMkLst>
            <pc:docMk/>
            <pc:sldMk cId="3743620871" sldId="275"/>
            <ac:picMk id="20" creationId="{2C462F90-3A14-4DA5-B630-4DE906892ACB}"/>
          </ac:picMkLst>
        </pc:picChg>
        <pc:picChg chg="add mod">
          <ac:chgData name="Gabriel Oliveira Silva Luz" userId="7e6d1507-cb84-488b-a5e5-3b1411810f96" providerId="ADAL" clId="{C215D7C4-7079-4BFD-8175-277257296D62}" dt="2018-11-09T23:31:42.564" v="284" actId="1076"/>
          <ac:picMkLst>
            <pc:docMk/>
            <pc:sldMk cId="3743620871" sldId="275"/>
            <ac:picMk id="22" creationId="{4A382700-B89B-4DD2-A481-15DDA9D4458E}"/>
          </ac:picMkLst>
        </pc:picChg>
      </pc:sldChg>
      <pc:sldChg chg="addSp delSp modSp add modTransition">
        <pc:chgData name="Gabriel Oliveira Silva Luz" userId="7e6d1507-cb84-488b-a5e5-3b1411810f96" providerId="ADAL" clId="{C215D7C4-7079-4BFD-8175-277257296D62}" dt="2018-11-10T00:06:18.950" v="593"/>
        <pc:sldMkLst>
          <pc:docMk/>
          <pc:sldMk cId="37419946" sldId="276"/>
        </pc:sldMkLst>
        <pc:spChg chg="mod">
          <ac:chgData name="Gabriel Oliveira Silva Luz" userId="7e6d1507-cb84-488b-a5e5-3b1411810f96" providerId="ADAL" clId="{C215D7C4-7079-4BFD-8175-277257296D62}" dt="2018-11-09T23:32:37.591" v="307" actId="1076"/>
          <ac:spMkLst>
            <pc:docMk/>
            <pc:sldMk cId="37419946" sldId="276"/>
            <ac:spMk id="3" creationId="{11CCB6A9-DE21-48C3-93F8-037CEA01B9BC}"/>
          </ac:spMkLst>
        </pc:spChg>
        <pc:picChg chg="mod">
          <ac:chgData name="Gabriel Oliveira Silva Luz" userId="7e6d1507-cb84-488b-a5e5-3b1411810f96" providerId="ADAL" clId="{C215D7C4-7079-4BFD-8175-277257296D62}" dt="2018-11-09T23:32:19.638" v="287" actId="1076"/>
          <ac:picMkLst>
            <pc:docMk/>
            <pc:sldMk cId="37419946" sldId="276"/>
            <ac:picMk id="2" creationId="{0BEAD37E-1455-421E-ACCE-AC604F797DA1}"/>
          </ac:picMkLst>
        </pc:picChg>
        <pc:picChg chg="add mod">
          <ac:chgData name="Gabriel Oliveira Silva Luz" userId="7e6d1507-cb84-488b-a5e5-3b1411810f96" providerId="ADAL" clId="{C215D7C4-7079-4BFD-8175-277257296D62}" dt="2018-11-09T23:33:14.378" v="311" actId="962"/>
          <ac:picMkLst>
            <pc:docMk/>
            <pc:sldMk cId="37419946" sldId="276"/>
            <ac:picMk id="5" creationId="{175E2486-90AA-47F6-BBEC-7AFFF9561DFE}"/>
          </ac:picMkLst>
        </pc:picChg>
        <pc:picChg chg="del">
          <ac:chgData name="Gabriel Oliveira Silva Luz" userId="7e6d1507-cb84-488b-a5e5-3b1411810f96" providerId="ADAL" clId="{C215D7C4-7079-4BFD-8175-277257296D62}" dt="2018-11-09T23:32:15.697" v="286" actId="478"/>
          <ac:picMkLst>
            <pc:docMk/>
            <pc:sldMk cId="37419946" sldId="276"/>
            <ac:picMk id="10" creationId="{7E52C66F-9037-4912-BE13-1075E0D70656}"/>
          </ac:picMkLst>
        </pc:picChg>
        <pc:picChg chg="del">
          <ac:chgData name="Gabriel Oliveira Silva Luz" userId="7e6d1507-cb84-488b-a5e5-3b1411810f96" providerId="ADAL" clId="{C215D7C4-7079-4BFD-8175-277257296D62}" dt="2018-11-09T23:32:15.697" v="286" actId="478"/>
          <ac:picMkLst>
            <pc:docMk/>
            <pc:sldMk cId="37419946" sldId="276"/>
            <ac:picMk id="11" creationId="{FDBE9938-8F95-4976-BC98-42136053A78E}"/>
          </ac:picMkLst>
        </pc:picChg>
        <pc:picChg chg="del">
          <ac:chgData name="Gabriel Oliveira Silva Luz" userId="7e6d1507-cb84-488b-a5e5-3b1411810f96" providerId="ADAL" clId="{C215D7C4-7079-4BFD-8175-277257296D62}" dt="2018-11-09T23:32:15.697" v="286" actId="478"/>
          <ac:picMkLst>
            <pc:docMk/>
            <pc:sldMk cId="37419946" sldId="276"/>
            <ac:picMk id="12" creationId="{31A77E66-48C6-4A3C-AE17-05A204125654}"/>
          </ac:picMkLst>
        </pc:picChg>
        <pc:picChg chg="del">
          <ac:chgData name="Gabriel Oliveira Silva Luz" userId="7e6d1507-cb84-488b-a5e5-3b1411810f96" providerId="ADAL" clId="{C215D7C4-7079-4BFD-8175-277257296D62}" dt="2018-11-09T23:32:15.697" v="286" actId="478"/>
          <ac:picMkLst>
            <pc:docMk/>
            <pc:sldMk cId="37419946" sldId="276"/>
            <ac:picMk id="14" creationId="{389910AA-0C97-4BAD-B417-351DD7F72786}"/>
          </ac:picMkLst>
        </pc:picChg>
        <pc:picChg chg="del">
          <ac:chgData name="Gabriel Oliveira Silva Luz" userId="7e6d1507-cb84-488b-a5e5-3b1411810f96" providerId="ADAL" clId="{C215D7C4-7079-4BFD-8175-277257296D62}" dt="2018-11-09T23:32:15.697" v="286" actId="478"/>
          <ac:picMkLst>
            <pc:docMk/>
            <pc:sldMk cId="37419946" sldId="276"/>
            <ac:picMk id="16" creationId="{F9E55058-51DC-4C7B-9309-568A3B604AC7}"/>
          </ac:picMkLst>
        </pc:picChg>
        <pc:picChg chg="del">
          <ac:chgData name="Gabriel Oliveira Silva Luz" userId="7e6d1507-cb84-488b-a5e5-3b1411810f96" providerId="ADAL" clId="{C215D7C4-7079-4BFD-8175-277257296D62}" dt="2018-11-09T23:32:15.697" v="286" actId="478"/>
          <ac:picMkLst>
            <pc:docMk/>
            <pc:sldMk cId="37419946" sldId="276"/>
            <ac:picMk id="18" creationId="{561741DC-9E9F-47DC-A6E7-12D51CFF1893}"/>
          </ac:picMkLst>
        </pc:picChg>
        <pc:picChg chg="del">
          <ac:chgData name="Gabriel Oliveira Silva Luz" userId="7e6d1507-cb84-488b-a5e5-3b1411810f96" providerId="ADAL" clId="{C215D7C4-7079-4BFD-8175-277257296D62}" dt="2018-11-09T23:32:15.697" v="286" actId="478"/>
          <ac:picMkLst>
            <pc:docMk/>
            <pc:sldMk cId="37419946" sldId="276"/>
            <ac:picMk id="19" creationId="{848A3471-AB2C-46BE-9BA8-C5DC332108B5}"/>
          </ac:picMkLst>
        </pc:picChg>
        <pc:picChg chg="del">
          <ac:chgData name="Gabriel Oliveira Silva Luz" userId="7e6d1507-cb84-488b-a5e5-3b1411810f96" providerId="ADAL" clId="{C215D7C4-7079-4BFD-8175-277257296D62}" dt="2018-11-09T23:32:15.697" v="286" actId="478"/>
          <ac:picMkLst>
            <pc:docMk/>
            <pc:sldMk cId="37419946" sldId="276"/>
            <ac:picMk id="20" creationId="{2C462F90-3A14-4DA5-B630-4DE906892ACB}"/>
          </ac:picMkLst>
        </pc:picChg>
        <pc:picChg chg="del">
          <ac:chgData name="Gabriel Oliveira Silva Luz" userId="7e6d1507-cb84-488b-a5e5-3b1411810f96" providerId="ADAL" clId="{C215D7C4-7079-4BFD-8175-277257296D62}" dt="2018-11-09T23:32:15.697" v="286" actId="478"/>
          <ac:picMkLst>
            <pc:docMk/>
            <pc:sldMk cId="37419946" sldId="276"/>
            <ac:picMk id="22" creationId="{4A382700-B89B-4DD2-A481-15DDA9D4458E}"/>
          </ac:picMkLst>
        </pc:picChg>
      </pc:sldChg>
      <pc:sldChg chg="addSp delSp modSp add modTransition">
        <pc:chgData name="Gabriel Oliveira Silva Luz" userId="7e6d1507-cb84-488b-a5e5-3b1411810f96" providerId="ADAL" clId="{C215D7C4-7079-4BFD-8175-277257296D62}" dt="2018-11-10T00:06:26.984" v="594"/>
        <pc:sldMkLst>
          <pc:docMk/>
          <pc:sldMk cId="3657104021" sldId="277"/>
        </pc:sldMkLst>
        <pc:spChg chg="mod">
          <ac:chgData name="Gabriel Oliveira Silva Luz" userId="7e6d1507-cb84-488b-a5e5-3b1411810f96" providerId="ADAL" clId="{C215D7C4-7079-4BFD-8175-277257296D62}" dt="2018-11-09T23:40:43.813" v="389" actId="1076"/>
          <ac:spMkLst>
            <pc:docMk/>
            <pc:sldMk cId="3657104021" sldId="277"/>
            <ac:spMk id="3" creationId="{11CCB6A9-DE21-48C3-93F8-037CEA01B9BC}"/>
          </ac:spMkLst>
        </pc:spChg>
        <pc:picChg chg="add mod">
          <ac:chgData name="Gabriel Oliveira Silva Luz" userId="7e6d1507-cb84-488b-a5e5-3b1411810f96" providerId="ADAL" clId="{C215D7C4-7079-4BFD-8175-277257296D62}" dt="2018-11-09T23:37:03.625" v="344" actId="1076"/>
          <ac:picMkLst>
            <pc:docMk/>
            <pc:sldMk cId="3657104021" sldId="277"/>
            <ac:picMk id="4" creationId="{A2F53FB0-76BC-47EA-9E80-754B01EA4848}"/>
          </ac:picMkLst>
        </pc:picChg>
        <pc:picChg chg="del">
          <ac:chgData name="Gabriel Oliveira Silva Luz" userId="7e6d1507-cb84-488b-a5e5-3b1411810f96" providerId="ADAL" clId="{C215D7C4-7079-4BFD-8175-277257296D62}" dt="2018-11-09T23:36:28.414" v="313" actId="478"/>
          <ac:picMkLst>
            <pc:docMk/>
            <pc:sldMk cId="3657104021" sldId="277"/>
            <ac:picMk id="10" creationId="{7E52C66F-9037-4912-BE13-1075E0D70656}"/>
          </ac:picMkLst>
        </pc:picChg>
        <pc:picChg chg="del">
          <ac:chgData name="Gabriel Oliveira Silva Luz" userId="7e6d1507-cb84-488b-a5e5-3b1411810f96" providerId="ADAL" clId="{C215D7C4-7079-4BFD-8175-277257296D62}" dt="2018-11-09T23:36:28.414" v="313" actId="478"/>
          <ac:picMkLst>
            <pc:docMk/>
            <pc:sldMk cId="3657104021" sldId="277"/>
            <ac:picMk id="11" creationId="{FDBE9938-8F95-4976-BC98-42136053A78E}"/>
          </ac:picMkLst>
        </pc:picChg>
        <pc:picChg chg="del">
          <ac:chgData name="Gabriel Oliveira Silva Luz" userId="7e6d1507-cb84-488b-a5e5-3b1411810f96" providerId="ADAL" clId="{C215D7C4-7079-4BFD-8175-277257296D62}" dt="2018-11-09T23:36:28.414" v="313" actId="478"/>
          <ac:picMkLst>
            <pc:docMk/>
            <pc:sldMk cId="3657104021" sldId="277"/>
            <ac:picMk id="12" creationId="{31A77E66-48C6-4A3C-AE17-05A204125654}"/>
          </ac:picMkLst>
        </pc:picChg>
        <pc:picChg chg="del">
          <ac:chgData name="Gabriel Oliveira Silva Luz" userId="7e6d1507-cb84-488b-a5e5-3b1411810f96" providerId="ADAL" clId="{C215D7C4-7079-4BFD-8175-277257296D62}" dt="2018-11-09T23:36:28.414" v="313" actId="478"/>
          <ac:picMkLst>
            <pc:docMk/>
            <pc:sldMk cId="3657104021" sldId="277"/>
            <ac:picMk id="14" creationId="{389910AA-0C97-4BAD-B417-351DD7F72786}"/>
          </ac:picMkLst>
        </pc:picChg>
        <pc:picChg chg="del">
          <ac:chgData name="Gabriel Oliveira Silva Luz" userId="7e6d1507-cb84-488b-a5e5-3b1411810f96" providerId="ADAL" clId="{C215D7C4-7079-4BFD-8175-277257296D62}" dt="2018-11-09T23:36:28.414" v="313" actId="478"/>
          <ac:picMkLst>
            <pc:docMk/>
            <pc:sldMk cId="3657104021" sldId="277"/>
            <ac:picMk id="16" creationId="{F9E55058-51DC-4C7B-9309-568A3B604AC7}"/>
          </ac:picMkLst>
        </pc:picChg>
        <pc:picChg chg="del">
          <ac:chgData name="Gabriel Oliveira Silva Luz" userId="7e6d1507-cb84-488b-a5e5-3b1411810f96" providerId="ADAL" clId="{C215D7C4-7079-4BFD-8175-277257296D62}" dt="2018-11-09T23:36:28.414" v="313" actId="478"/>
          <ac:picMkLst>
            <pc:docMk/>
            <pc:sldMk cId="3657104021" sldId="277"/>
            <ac:picMk id="18" creationId="{561741DC-9E9F-47DC-A6E7-12D51CFF1893}"/>
          </ac:picMkLst>
        </pc:picChg>
        <pc:picChg chg="del">
          <ac:chgData name="Gabriel Oliveira Silva Luz" userId="7e6d1507-cb84-488b-a5e5-3b1411810f96" providerId="ADAL" clId="{C215D7C4-7079-4BFD-8175-277257296D62}" dt="2018-11-09T23:36:28.414" v="313" actId="478"/>
          <ac:picMkLst>
            <pc:docMk/>
            <pc:sldMk cId="3657104021" sldId="277"/>
            <ac:picMk id="19" creationId="{848A3471-AB2C-46BE-9BA8-C5DC332108B5}"/>
          </ac:picMkLst>
        </pc:picChg>
        <pc:picChg chg="del">
          <ac:chgData name="Gabriel Oliveira Silva Luz" userId="7e6d1507-cb84-488b-a5e5-3b1411810f96" providerId="ADAL" clId="{C215D7C4-7079-4BFD-8175-277257296D62}" dt="2018-11-09T23:36:28.414" v="313" actId="478"/>
          <ac:picMkLst>
            <pc:docMk/>
            <pc:sldMk cId="3657104021" sldId="277"/>
            <ac:picMk id="20" creationId="{2C462F90-3A14-4DA5-B630-4DE906892ACB}"/>
          </ac:picMkLst>
        </pc:picChg>
        <pc:picChg chg="del">
          <ac:chgData name="Gabriel Oliveira Silva Luz" userId="7e6d1507-cb84-488b-a5e5-3b1411810f96" providerId="ADAL" clId="{C215D7C4-7079-4BFD-8175-277257296D62}" dt="2018-11-09T23:36:28.414" v="313" actId="478"/>
          <ac:picMkLst>
            <pc:docMk/>
            <pc:sldMk cId="3657104021" sldId="277"/>
            <ac:picMk id="22" creationId="{4A382700-B89B-4DD2-A481-15DDA9D4458E}"/>
          </ac:picMkLst>
        </pc:picChg>
      </pc:sldChg>
      <pc:sldChg chg="addSp delSp modSp add modTransition">
        <pc:chgData name="Gabriel Oliveira Silva Luz" userId="7e6d1507-cb84-488b-a5e5-3b1411810f96" providerId="ADAL" clId="{C215D7C4-7079-4BFD-8175-277257296D62}" dt="2018-11-10T00:06:32.480" v="595"/>
        <pc:sldMkLst>
          <pc:docMk/>
          <pc:sldMk cId="4271358093" sldId="278"/>
        </pc:sldMkLst>
        <pc:spChg chg="mod">
          <ac:chgData name="Gabriel Oliveira Silva Luz" userId="7e6d1507-cb84-488b-a5e5-3b1411810f96" providerId="ADAL" clId="{C215D7C4-7079-4BFD-8175-277257296D62}" dt="2018-11-09T23:45:05.555" v="428" actId="1076"/>
          <ac:spMkLst>
            <pc:docMk/>
            <pc:sldMk cId="4271358093" sldId="278"/>
            <ac:spMk id="3" creationId="{11CCB6A9-DE21-48C3-93F8-037CEA01B9BC}"/>
          </ac:spMkLst>
        </pc:spChg>
        <pc:picChg chg="mod">
          <ac:chgData name="Gabriel Oliveira Silva Luz" userId="7e6d1507-cb84-488b-a5e5-3b1411810f96" providerId="ADAL" clId="{C215D7C4-7079-4BFD-8175-277257296D62}" dt="2018-11-09T23:45:03.258" v="427" actId="14100"/>
          <ac:picMkLst>
            <pc:docMk/>
            <pc:sldMk cId="4271358093" sldId="278"/>
            <ac:picMk id="2" creationId="{0BEAD37E-1455-421E-ACCE-AC604F797DA1}"/>
          </ac:picMkLst>
        </pc:picChg>
        <pc:picChg chg="del">
          <ac:chgData name="Gabriel Oliveira Silva Luz" userId="7e6d1507-cb84-488b-a5e5-3b1411810f96" providerId="ADAL" clId="{C215D7C4-7079-4BFD-8175-277257296D62}" dt="2018-11-09T23:39:12.902" v="378" actId="478"/>
          <ac:picMkLst>
            <pc:docMk/>
            <pc:sldMk cId="4271358093" sldId="278"/>
            <ac:picMk id="5" creationId="{175E2486-90AA-47F6-BBEC-7AFFF9561DFE}"/>
          </ac:picMkLst>
        </pc:picChg>
        <pc:picChg chg="add mod">
          <ac:chgData name="Gabriel Oliveira Silva Luz" userId="7e6d1507-cb84-488b-a5e5-3b1411810f96" providerId="ADAL" clId="{C215D7C4-7079-4BFD-8175-277257296D62}" dt="2018-11-09T23:39:35.236" v="382" actId="1076"/>
          <ac:picMkLst>
            <pc:docMk/>
            <pc:sldMk cId="4271358093" sldId="278"/>
            <ac:picMk id="6" creationId="{57764CF0-7F9F-4C4C-AFE2-DACA2B34B79D}"/>
          </ac:picMkLst>
        </pc:picChg>
      </pc:sldChg>
      <pc:sldChg chg="add del">
        <pc:chgData name="Gabriel Oliveira Silva Luz" userId="7e6d1507-cb84-488b-a5e5-3b1411810f96" providerId="ADAL" clId="{C215D7C4-7079-4BFD-8175-277257296D62}" dt="2018-11-09T23:48:30.111" v="431" actId="2696"/>
        <pc:sldMkLst>
          <pc:docMk/>
          <pc:sldMk cId="864778943" sldId="279"/>
        </pc:sldMkLst>
      </pc:sldChg>
      <pc:sldChg chg="addSp modSp add del modTransition modAnim">
        <pc:chgData name="Gabriel Oliveira Silva Luz" userId="7e6d1507-cb84-488b-a5e5-3b1411810f96" providerId="ADAL" clId="{C215D7C4-7079-4BFD-8175-277257296D62}" dt="2018-11-10T00:04:01.210" v="577" actId="2696"/>
        <pc:sldMkLst>
          <pc:docMk/>
          <pc:sldMk cId="2814455429" sldId="280"/>
        </pc:sldMkLst>
        <pc:spChg chg="add mod">
          <ac:chgData name="Gabriel Oliveira Silva Luz" userId="7e6d1507-cb84-488b-a5e5-3b1411810f96" providerId="ADAL" clId="{C215D7C4-7079-4BFD-8175-277257296D62}" dt="2018-11-09T23:57:16.587" v="479" actId="207"/>
          <ac:spMkLst>
            <pc:docMk/>
            <pc:sldMk cId="2814455429" sldId="280"/>
            <ac:spMk id="3" creationId="{40650BBA-2925-46B1-A406-EE074F779187}"/>
          </ac:spMkLst>
        </pc:spChg>
        <pc:spChg chg="add mod">
          <ac:chgData name="Gabriel Oliveira Silva Luz" userId="7e6d1507-cb84-488b-a5e5-3b1411810f96" providerId="ADAL" clId="{C215D7C4-7079-4BFD-8175-277257296D62}" dt="2018-11-09T23:57:23.694" v="480" actId="207"/>
          <ac:spMkLst>
            <pc:docMk/>
            <pc:sldMk cId="2814455429" sldId="280"/>
            <ac:spMk id="4" creationId="{B908DAA0-18E4-4526-8862-93683539557B}"/>
          </ac:spMkLst>
        </pc:spChg>
        <pc:spChg chg="add mod">
          <ac:chgData name="Gabriel Oliveira Silva Luz" userId="7e6d1507-cb84-488b-a5e5-3b1411810f96" providerId="ADAL" clId="{C215D7C4-7079-4BFD-8175-277257296D62}" dt="2018-11-09T23:57:27.055" v="481" actId="207"/>
          <ac:spMkLst>
            <pc:docMk/>
            <pc:sldMk cId="2814455429" sldId="280"/>
            <ac:spMk id="7" creationId="{A5A1F69A-3D4F-4C29-B50D-6B137FBB280B}"/>
          </ac:spMkLst>
        </pc:spChg>
        <pc:picChg chg="add mod">
          <ac:chgData name="Gabriel Oliveira Silva Luz" userId="7e6d1507-cb84-488b-a5e5-3b1411810f96" providerId="ADAL" clId="{C215D7C4-7079-4BFD-8175-277257296D62}" dt="2018-11-09T23:49:24.932" v="441" actId="1076"/>
          <ac:picMkLst>
            <pc:docMk/>
            <pc:sldMk cId="2814455429" sldId="280"/>
            <ac:picMk id="2" creationId="{34904CB5-D4C1-4026-8EA0-E131E7C88191}"/>
          </ac:picMkLst>
        </pc:picChg>
        <pc:picChg chg="add mod">
          <ac:chgData name="Gabriel Oliveira Silva Luz" userId="7e6d1507-cb84-488b-a5e5-3b1411810f96" providerId="ADAL" clId="{C215D7C4-7079-4BFD-8175-277257296D62}" dt="2018-11-09T23:50:48.406" v="460" actId="1076"/>
          <ac:picMkLst>
            <pc:docMk/>
            <pc:sldMk cId="2814455429" sldId="280"/>
            <ac:picMk id="6" creationId="{F77AC27D-AD5E-4373-A1C6-971F340D6D65}"/>
          </ac:picMkLst>
        </pc:picChg>
        <pc:picChg chg="add mod">
          <ac:chgData name="Gabriel Oliveira Silva Luz" userId="7e6d1507-cb84-488b-a5e5-3b1411810f96" providerId="ADAL" clId="{C215D7C4-7079-4BFD-8175-277257296D62}" dt="2018-11-09T23:56:31.631" v="474" actId="1076"/>
          <ac:picMkLst>
            <pc:docMk/>
            <pc:sldMk cId="2814455429" sldId="280"/>
            <ac:picMk id="9" creationId="{4E811A87-F968-4B3F-A958-1B4B78A4A804}"/>
          </ac:picMkLst>
        </pc:picChg>
      </pc:sldChg>
      <pc:sldChg chg="addSp delSp modSp add modTransition modAnim">
        <pc:chgData name="Gabriel Oliveira Silva Luz" userId="7e6d1507-cb84-488b-a5e5-3b1411810f96" providerId="ADAL" clId="{C215D7C4-7079-4BFD-8175-277257296D62}" dt="2018-11-10T00:05:39.928" v="586"/>
        <pc:sldMkLst>
          <pc:docMk/>
          <pc:sldMk cId="208985384" sldId="281"/>
        </pc:sldMkLst>
        <pc:spChg chg="add del mod">
          <ac:chgData name="Gabriel Oliveira Silva Luz" userId="7e6d1507-cb84-488b-a5e5-3b1411810f96" providerId="ADAL" clId="{C215D7C4-7079-4BFD-8175-277257296D62}" dt="2018-11-09T23:57:40.848" v="484" actId="478"/>
          <ac:spMkLst>
            <pc:docMk/>
            <pc:sldMk cId="208985384" sldId="281"/>
            <ac:spMk id="3" creationId="{4F81B209-F4C1-41B5-B3B7-FF98555DFACF}"/>
          </ac:spMkLst>
        </pc:spChg>
        <pc:spChg chg="add mod">
          <ac:chgData name="Gabriel Oliveira Silva Luz" userId="7e6d1507-cb84-488b-a5e5-3b1411810f96" providerId="ADAL" clId="{C215D7C4-7079-4BFD-8175-277257296D62}" dt="2018-11-10T00:03:54.555" v="576" actId="1076"/>
          <ac:spMkLst>
            <pc:docMk/>
            <pc:sldMk cId="208985384" sldId="281"/>
            <ac:spMk id="6" creationId="{B1944C5B-211A-4D48-824C-CA204C433528}"/>
          </ac:spMkLst>
        </pc:spChg>
        <pc:spChg chg="add mod">
          <ac:chgData name="Gabriel Oliveira Silva Luz" userId="7e6d1507-cb84-488b-a5e5-3b1411810f96" providerId="ADAL" clId="{C215D7C4-7079-4BFD-8175-277257296D62}" dt="2018-11-10T00:03:32.448" v="572" actId="1076"/>
          <ac:spMkLst>
            <pc:docMk/>
            <pc:sldMk cId="208985384" sldId="281"/>
            <ac:spMk id="7" creationId="{90EC99B2-5B17-4E48-976E-DD327FB48855}"/>
          </ac:spMkLst>
        </pc:spChg>
        <pc:spChg chg="add mod">
          <ac:chgData name="Gabriel Oliveira Silva Luz" userId="7e6d1507-cb84-488b-a5e5-3b1411810f96" providerId="ADAL" clId="{C215D7C4-7079-4BFD-8175-277257296D62}" dt="2018-11-10T00:03:40.777" v="573" actId="1076"/>
          <ac:spMkLst>
            <pc:docMk/>
            <pc:sldMk cId="208985384" sldId="281"/>
            <ac:spMk id="9" creationId="{1364C8CC-5F38-4EFD-ACE5-7E9CCA5E55DE}"/>
          </ac:spMkLst>
        </pc:spChg>
        <pc:spChg chg="add mod">
          <ac:chgData name="Gabriel Oliveira Silva Luz" userId="7e6d1507-cb84-488b-a5e5-3b1411810f96" providerId="ADAL" clId="{C215D7C4-7079-4BFD-8175-277257296D62}" dt="2018-11-10T00:03:45.890" v="574" actId="1076"/>
          <ac:spMkLst>
            <pc:docMk/>
            <pc:sldMk cId="208985384" sldId="281"/>
            <ac:spMk id="11" creationId="{1469AA59-DDB0-4144-BBAD-B94013A90C4C}"/>
          </ac:spMkLst>
        </pc:spChg>
        <pc:spChg chg="del">
          <ac:chgData name="Gabriel Oliveira Silva Luz" userId="7e6d1507-cb84-488b-a5e5-3b1411810f96" providerId="ADAL" clId="{C215D7C4-7079-4BFD-8175-277257296D62}" dt="2018-11-09T23:57:36.973" v="482" actId="478"/>
          <ac:spMkLst>
            <pc:docMk/>
            <pc:sldMk cId="208985384" sldId="281"/>
            <ac:spMk id="73" creationId="{00000000-0000-0000-0000-000000000000}"/>
          </ac:spMkLst>
        </pc:spChg>
        <pc:picChg chg="add mod modCrop">
          <ac:chgData name="Gabriel Oliveira Silva Luz" userId="7e6d1507-cb84-488b-a5e5-3b1411810f96" providerId="ADAL" clId="{C215D7C4-7079-4BFD-8175-277257296D62}" dt="2018-11-10T00:03:45.890" v="574" actId="1076"/>
          <ac:picMkLst>
            <pc:docMk/>
            <pc:sldMk cId="208985384" sldId="281"/>
            <ac:picMk id="4" creationId="{54AB138E-D7DD-4979-AB77-318B760866D5}"/>
          </ac:picMkLst>
        </pc:picChg>
        <pc:picChg chg="add mod">
          <ac:chgData name="Gabriel Oliveira Silva Luz" userId="7e6d1507-cb84-488b-a5e5-3b1411810f96" providerId="ADAL" clId="{C215D7C4-7079-4BFD-8175-277257296D62}" dt="2018-11-10T00:03:50.690" v="575" actId="1076"/>
          <ac:picMkLst>
            <pc:docMk/>
            <pc:sldMk cId="208985384" sldId="281"/>
            <ac:picMk id="5" creationId="{48BF04E8-609B-4EE1-8BB4-4FFD7DC913B8}"/>
          </ac:picMkLst>
        </pc:picChg>
        <pc:picChg chg="add mod">
          <ac:chgData name="Gabriel Oliveira Silva Luz" userId="7e6d1507-cb84-488b-a5e5-3b1411810f96" providerId="ADAL" clId="{C215D7C4-7079-4BFD-8175-277257296D62}" dt="2018-11-10T00:03:32.448" v="572" actId="1076"/>
          <ac:picMkLst>
            <pc:docMk/>
            <pc:sldMk cId="208985384" sldId="281"/>
            <ac:picMk id="8" creationId="{39556E24-22F4-4C1E-9A38-9602A9A59968}"/>
          </ac:picMkLst>
        </pc:picChg>
        <pc:picChg chg="add mod">
          <ac:chgData name="Gabriel Oliveira Silva Luz" userId="7e6d1507-cb84-488b-a5e5-3b1411810f96" providerId="ADAL" clId="{C215D7C4-7079-4BFD-8175-277257296D62}" dt="2018-11-10T00:03:40.777" v="573" actId="1076"/>
          <ac:picMkLst>
            <pc:docMk/>
            <pc:sldMk cId="208985384" sldId="281"/>
            <ac:picMk id="10" creationId="{74B4B534-727C-42C5-932D-EDD8FC7C2E29}"/>
          </ac:picMkLst>
        </pc:picChg>
      </pc:sldChg>
      <pc:sldChg chg="modSp add modTransition">
        <pc:chgData name="Gabriel Oliveira Silva Luz" userId="7e6d1507-cb84-488b-a5e5-3b1411810f96" providerId="ADAL" clId="{C215D7C4-7079-4BFD-8175-277257296D62}" dt="2018-11-10T00:29:55.972" v="723"/>
        <pc:sldMkLst>
          <pc:docMk/>
          <pc:sldMk cId="793557410" sldId="282"/>
        </pc:sldMkLst>
        <pc:spChg chg="mod">
          <ac:chgData name="Gabriel Oliveira Silva Luz" userId="7e6d1507-cb84-488b-a5e5-3b1411810f96" providerId="ADAL" clId="{C215D7C4-7079-4BFD-8175-277257296D62}" dt="2018-11-10T00:29:35.779" v="722" actId="1076"/>
          <ac:spMkLst>
            <pc:docMk/>
            <pc:sldMk cId="793557410" sldId="282"/>
            <ac:spMk id="73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7057021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" name="Google Shape;5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74448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293360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793250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467568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38144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830227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47c84533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47c84533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14250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826653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349922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570125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651725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773267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546317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781947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578251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name="adj" fmla="val 16667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/>
        </p:nvSpPr>
        <p:spPr>
          <a:xfrm rot="10800000" flipH="1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26;p5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1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6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Google Shape;33;p6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subTitle" idx="1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4"/>
        </a:solid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7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41" name="Google Shape;41;p8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 txBox="1"/>
          <p:nvPr/>
        </p:nvSpPr>
        <p:spPr>
          <a:xfrm rot="10800000" flipH="1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44;p9"/>
          <p:cNvSpPr/>
          <p:nvPr/>
        </p:nvSpPr>
        <p:spPr>
          <a:xfrm rot="10800000" flipH="1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45;p9"/>
          <p:cNvSpPr txBox="1">
            <a:spLocks noGrp="1"/>
          </p:cNvSpPr>
          <p:nvPr>
            <p:ph type="body" idx="1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4"/>
        </a:solid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0"/>
          <p:cNvSpPr txBox="1">
            <a:spLocks noGrp="1"/>
          </p:cNvSpPr>
          <p:nvPr>
            <p:ph type="title" hasCustomPrompt="1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9" name="Google Shape;49;p10"/>
          <p:cNvSpPr txBox="1">
            <a:spLocks noGrp="1"/>
          </p:cNvSpPr>
          <p:nvPr>
            <p:ph type="body" idx="1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0" name="Google Shape;50;p10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aterial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microsoft.com/office/2007/relationships/hdphoto" Target="../media/hdphoto3.wdp"/><Relationship Id="rId9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mailto:gabrielosluz@gmail.com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>
            <a:spLocks noGrp="1"/>
          </p:cNvSpPr>
          <p:nvPr>
            <p:ph type="ctrTitle"/>
          </p:nvPr>
        </p:nvSpPr>
        <p:spPr>
          <a:xfrm>
            <a:off x="464725" y="1819275"/>
            <a:ext cx="8148000" cy="9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pt-BR" sz="3600"/>
              <a:t>Como obter o máximo de valor com o Microsoft Power BI</a:t>
            </a:r>
            <a:endParaRPr sz="3600"/>
          </a:p>
        </p:txBody>
      </p:sp>
      <p:sp>
        <p:nvSpPr>
          <p:cNvPr id="56" name="Google Shape;56;p11"/>
          <p:cNvSpPr txBox="1">
            <a:spLocks noGrp="1"/>
          </p:cNvSpPr>
          <p:nvPr>
            <p:ph type="subTitle" idx="1"/>
          </p:nvPr>
        </p:nvSpPr>
        <p:spPr>
          <a:xfrm>
            <a:off x="4667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/>
              <a:t>Gabriel Luz - Braspag 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1"/>
          <p:cNvSpPr txBox="1">
            <a:spLocks noGrp="1"/>
          </p:cNvSpPr>
          <p:nvPr>
            <p:ph type="title"/>
          </p:nvPr>
        </p:nvSpPr>
        <p:spPr>
          <a:xfrm>
            <a:off x="-99751" y="1220795"/>
            <a:ext cx="2219137" cy="544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pt-BR"/>
              <a:t>Extração de dados</a:t>
            </a:r>
            <a:endParaRPr/>
          </a:p>
        </p:txBody>
      </p:sp>
      <p:sp>
        <p:nvSpPr>
          <p:cNvPr id="154" name="Google Shape;154;p21"/>
          <p:cNvSpPr txBox="1">
            <a:spLocks noGrp="1"/>
          </p:cNvSpPr>
          <p:nvPr>
            <p:ph type="body" idx="1"/>
          </p:nvPr>
        </p:nvSpPr>
        <p:spPr>
          <a:xfrm>
            <a:off x="-134305" y="1765203"/>
            <a:ext cx="1903967" cy="631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lang="pt-BR" sz="2000"/>
              <a:t>Clientes</a:t>
            </a:r>
            <a:endParaRPr/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lang="pt-BR" sz="2000"/>
              <a:t>Estoque</a:t>
            </a:r>
            <a:endParaRPr/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lang="pt-BR" sz="2000"/>
              <a:t>Produção</a:t>
            </a:r>
            <a:endParaRPr/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lang="pt-BR" sz="2000"/>
              <a:t>Vendas</a:t>
            </a:r>
            <a:endParaRPr/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lang="pt-BR" sz="2000"/>
              <a:t>Externos</a:t>
            </a:r>
            <a:endParaRPr/>
          </a:p>
          <a:p>
            <a:pPr marL="152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/>
          </a:p>
        </p:txBody>
      </p:sp>
      <p:sp>
        <p:nvSpPr>
          <p:cNvPr id="155" name="Google Shape;155;p21"/>
          <p:cNvSpPr/>
          <p:nvPr/>
        </p:nvSpPr>
        <p:spPr>
          <a:xfrm>
            <a:off x="1973371" y="1750552"/>
            <a:ext cx="1146914" cy="1687591"/>
          </a:xfrm>
          <a:prstGeom prst="ellipse">
            <a:avLst/>
          </a:prstGeom>
          <a:solidFill>
            <a:schemeClr val="dk1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6" name="Google Shape;156;p21" descr="Imagem relacionada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15520" y="2033675"/>
            <a:ext cx="1146914" cy="1146914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1"/>
          <p:cNvSpPr/>
          <p:nvPr/>
        </p:nvSpPr>
        <p:spPr>
          <a:xfrm>
            <a:off x="1597152" y="2522220"/>
            <a:ext cx="304800" cy="3048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4"/>
          </a:solidFill>
          <a:ln w="25400" cap="flat" cmpd="sng">
            <a:solidFill>
              <a:srgbClr val="B6B6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21"/>
          <p:cNvSpPr/>
          <p:nvPr/>
        </p:nvSpPr>
        <p:spPr>
          <a:xfrm>
            <a:off x="3375452" y="2521458"/>
            <a:ext cx="304800" cy="3048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4"/>
          </a:solidFill>
          <a:ln w="25400" cap="flat" cmpd="sng">
            <a:solidFill>
              <a:srgbClr val="B6B6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9" name="Google Shape;159;p21" descr="Resultado de imagem para banco de dados simnolo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816578" y="1874738"/>
            <a:ext cx="1054208" cy="1457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452810" y="1797799"/>
            <a:ext cx="1427420" cy="1687590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1"/>
          <p:cNvSpPr/>
          <p:nvPr/>
        </p:nvSpPr>
        <p:spPr>
          <a:xfrm>
            <a:off x="5031496" y="2494788"/>
            <a:ext cx="304800" cy="3048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4"/>
          </a:solidFill>
          <a:ln w="25400" cap="flat" cmpd="sng">
            <a:solidFill>
              <a:srgbClr val="B6B6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21"/>
          <p:cNvSpPr/>
          <p:nvPr/>
        </p:nvSpPr>
        <p:spPr>
          <a:xfrm>
            <a:off x="6888582" y="2517388"/>
            <a:ext cx="304800" cy="3048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4"/>
          </a:solidFill>
          <a:ln w="25400" cap="flat" cmpd="sng">
            <a:solidFill>
              <a:srgbClr val="B6B6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3" name="Google Shape;163;p2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263002" y="1460647"/>
            <a:ext cx="1495512" cy="2222205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1"/>
          <p:cNvSpPr txBox="1"/>
          <p:nvPr/>
        </p:nvSpPr>
        <p:spPr>
          <a:xfrm>
            <a:off x="1597152" y="3706615"/>
            <a:ext cx="2082621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Power Query</a:t>
            </a:r>
            <a:endParaRPr sz="24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21"/>
          <p:cNvSpPr txBox="1"/>
          <p:nvPr/>
        </p:nvSpPr>
        <p:spPr>
          <a:xfrm>
            <a:off x="4256747" y="3596887"/>
            <a:ext cx="1842171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Powerpivot</a:t>
            </a:r>
            <a:endParaRPr sz="24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21"/>
          <p:cNvSpPr txBox="1"/>
          <p:nvPr/>
        </p:nvSpPr>
        <p:spPr>
          <a:xfrm>
            <a:off x="7037552" y="3803582"/>
            <a:ext cx="1893467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Power View</a:t>
            </a:r>
            <a:endParaRPr sz="24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med">
    <p:pull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3"/>
          <p:cNvSpPr txBox="1">
            <a:spLocks noGrp="1"/>
          </p:cNvSpPr>
          <p:nvPr>
            <p:ph type="title"/>
          </p:nvPr>
        </p:nvSpPr>
        <p:spPr>
          <a:xfrm>
            <a:off x="316992" y="2065350"/>
            <a:ext cx="8510016" cy="10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pt-BR" sz="2800" dirty="0"/>
              <a:t>Por que o Power BI?</a:t>
            </a:r>
            <a:endParaRPr dirty="0"/>
          </a:p>
        </p:txBody>
      </p:sp>
    </p:spTree>
  </p:cSld>
  <p:clrMapOvr>
    <a:masterClrMapping/>
  </p:clrMapOvr>
  <p:transition spd="slow">
    <p:randomBar dir="vert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341376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4"/>
          <p:cNvSpPr txBox="1"/>
          <p:nvPr/>
        </p:nvSpPr>
        <p:spPr>
          <a:xfrm>
            <a:off x="312301" y="1971584"/>
            <a:ext cx="2803973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Pesquisa</a:t>
            </a:r>
            <a:r>
              <a:rPr lang="pt-BR" dirty="0"/>
              <a:t> </a:t>
            </a:r>
            <a:r>
              <a:rPr lang="pt-BR" sz="2400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Gartner</a:t>
            </a:r>
            <a:r>
              <a:rPr lang="pt-BR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2017</a:t>
            </a:r>
            <a:endParaRPr sz="2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5" name="Google Shape;185;p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52909" y="-1"/>
            <a:ext cx="517879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3"/>
          <p:cNvSpPr txBox="1">
            <a:spLocks noGrp="1"/>
          </p:cNvSpPr>
          <p:nvPr>
            <p:ph type="title"/>
          </p:nvPr>
        </p:nvSpPr>
        <p:spPr>
          <a:xfrm>
            <a:off x="316992" y="2065350"/>
            <a:ext cx="8510016" cy="10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pt-BR" sz="4000" b="1" dirty="0"/>
              <a:t>Vantagens</a:t>
            </a:r>
            <a:endParaRPr sz="4000" b="1" dirty="0"/>
          </a:p>
        </p:txBody>
      </p:sp>
    </p:spTree>
    <p:extLst>
      <p:ext uri="{BB962C8B-B14F-4D97-AF65-F5344CB8AC3E}">
        <p14:creationId xmlns:p14="http://schemas.microsoft.com/office/powerpoint/2010/main" val="64582102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xmlns="" id="{0BEAD37E-1455-421E-ACCE-AC604F797D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771170" cy="5143499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xmlns="" id="{11CCB6A9-DE21-48C3-93F8-037CEA01B9BC}"/>
              </a:ext>
            </a:extLst>
          </p:cNvPr>
          <p:cNvSpPr txBox="1"/>
          <p:nvPr/>
        </p:nvSpPr>
        <p:spPr>
          <a:xfrm>
            <a:off x="114243" y="1971584"/>
            <a:ext cx="254268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400" b="1" dirty="0">
                <a:solidFill>
                  <a:schemeClr val="bg1"/>
                </a:solidFill>
              </a:rPr>
              <a:t>Conexão com </a:t>
            </a:r>
          </a:p>
          <a:p>
            <a:pPr algn="ctr"/>
            <a:r>
              <a:rPr lang="pt-BR" sz="2400" b="1" dirty="0">
                <a:solidFill>
                  <a:schemeClr val="bg1"/>
                </a:solidFill>
              </a:rPr>
              <a:t>diversas </a:t>
            </a:r>
          </a:p>
          <a:p>
            <a:pPr algn="ctr"/>
            <a:r>
              <a:rPr lang="pt-BR" sz="2400" b="1" dirty="0">
                <a:solidFill>
                  <a:schemeClr val="bg1"/>
                </a:solidFill>
              </a:rPr>
              <a:t>fontes de dados</a:t>
            </a:r>
            <a:endParaRPr lang="en-US" sz="2400" b="1" dirty="0">
              <a:solidFill>
                <a:schemeClr val="bg1"/>
              </a:solidFill>
            </a:endParaRP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xmlns="" id="{7E52C66F-9037-4912-BE13-1075E0D7065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32889" y1="49167" x2="67556" y2="45417"/>
                        <a14:foregroundMark x1="67556" y1="45417" x2="69889" y2="45417"/>
                      </a14:backgroundRemoval>
                    </a14:imgEffect>
                  </a14:imgLayer>
                </a14:imgProps>
              </a:ext>
            </a:extLst>
          </a:blip>
          <a:srcRect l="24444" t="15828" r="24938" b="17505"/>
          <a:stretch/>
        </p:blipFill>
        <p:spPr>
          <a:xfrm>
            <a:off x="4072590" y="1104701"/>
            <a:ext cx="1173184" cy="824090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xmlns="" id="{FDBE9938-8F95-4976-BC98-42136053A7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52533" y="701167"/>
            <a:ext cx="2625019" cy="659146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xmlns="" id="{31A77E66-48C6-4A3C-AE17-05A2041256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59184" y="2110710"/>
            <a:ext cx="948136" cy="851715"/>
          </a:xfrm>
          <a:prstGeom prst="rect">
            <a:avLst/>
          </a:prstGeom>
        </p:spPr>
      </p:pic>
      <p:pic>
        <p:nvPicPr>
          <p:cNvPr id="14" name="Imagem 13" descr="Uma imagem contendo objeto&#10;&#10;Descrição gerada automaticamente">
            <a:extLst>
              <a:ext uri="{FF2B5EF4-FFF2-40B4-BE49-F238E27FC236}">
                <a16:creationId xmlns:a16="http://schemas.microsoft.com/office/drawing/2014/main" xmlns="" id="{389910AA-0C97-4BAD-B417-351DD7F727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43081" y="2204269"/>
            <a:ext cx="1006392" cy="921974"/>
          </a:xfrm>
          <a:prstGeom prst="rect">
            <a:avLst/>
          </a:prstGeom>
        </p:spPr>
      </p:pic>
      <p:pic>
        <p:nvPicPr>
          <p:cNvPr id="16" name="Imagem 15" descr="Uma imagem contendo objeto&#10;&#10;Descrição gerada automaticamente">
            <a:extLst>
              <a:ext uri="{FF2B5EF4-FFF2-40B4-BE49-F238E27FC236}">
                <a16:creationId xmlns:a16="http://schemas.microsoft.com/office/drawing/2014/main" xmlns="" id="{F9E55058-51DC-4C7B-9309-568A3B604AC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31105" y="2378935"/>
            <a:ext cx="1873956" cy="969187"/>
          </a:xfrm>
          <a:prstGeom prst="rect">
            <a:avLst/>
          </a:prstGeom>
        </p:spPr>
      </p:pic>
      <p:pic>
        <p:nvPicPr>
          <p:cNvPr id="18" name="Imagem 17" descr="Uma imagem contendo objeto&#10;&#10;Descrição gerada automaticamente">
            <a:extLst>
              <a:ext uri="{FF2B5EF4-FFF2-40B4-BE49-F238E27FC236}">
                <a16:creationId xmlns:a16="http://schemas.microsoft.com/office/drawing/2014/main" xmlns="" id="{561741DC-9E9F-47DC-A6E7-12D51CFF189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65831" y="3237903"/>
            <a:ext cx="1293191" cy="512730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xmlns="" id="{848A3471-AB2C-46BE-9BA8-C5DC332108B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73798" y="3750633"/>
            <a:ext cx="1476022" cy="589850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xmlns="" id="{2C462F90-3A14-4DA5-B630-4DE906892ACB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1112"/>
          <a:stretch/>
        </p:blipFill>
        <p:spPr>
          <a:xfrm>
            <a:off x="5245773" y="3551814"/>
            <a:ext cx="623583" cy="616645"/>
          </a:xfrm>
          <a:prstGeom prst="rect">
            <a:avLst/>
          </a:prstGeom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xmlns="" id="{4A382700-B89B-4DD2-A481-15DDA9D4458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869357" y="1554845"/>
            <a:ext cx="1462882" cy="824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620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xmlns="" id="{0BEAD37E-1455-421E-ACCE-AC604F797D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2830" y="-2"/>
            <a:ext cx="2771170" cy="5143499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xmlns="" id="{11CCB6A9-DE21-48C3-93F8-037CEA01B9BC}"/>
              </a:ext>
            </a:extLst>
          </p:cNvPr>
          <p:cNvSpPr txBox="1"/>
          <p:nvPr/>
        </p:nvSpPr>
        <p:spPr>
          <a:xfrm>
            <a:off x="7008049" y="2156248"/>
            <a:ext cx="15007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400" b="1" dirty="0">
                <a:solidFill>
                  <a:schemeClr val="bg1"/>
                </a:solidFill>
              </a:rPr>
              <a:t>Power BI</a:t>
            </a:r>
          </a:p>
          <a:p>
            <a:pPr algn="ctr"/>
            <a:r>
              <a:rPr lang="pt-BR" sz="2400" b="1" dirty="0">
                <a:solidFill>
                  <a:schemeClr val="bg1"/>
                </a:solidFill>
              </a:rPr>
              <a:t>Mobile</a:t>
            </a:r>
            <a:endParaRPr lang="en-US" sz="2400" b="1" dirty="0">
              <a:solidFill>
                <a:schemeClr val="bg1"/>
              </a:solidFill>
            </a:endParaRPr>
          </a:p>
        </p:txBody>
      </p:sp>
      <p:pic>
        <p:nvPicPr>
          <p:cNvPr id="5" name="Imagem 4" descr="Uma imagem contendo captura de tela, interior&#10;&#10;Descrição gerada automaticamente">
            <a:extLst>
              <a:ext uri="{FF2B5EF4-FFF2-40B4-BE49-F238E27FC236}">
                <a16:creationId xmlns:a16="http://schemas.microsoft.com/office/drawing/2014/main" xmlns="" id="{175E2486-90AA-47F6-BBEC-7AFFF9561D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273" y="1257460"/>
            <a:ext cx="5523809" cy="26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994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xmlns="" id="{0BEAD37E-1455-421E-ACCE-AC604F797D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771170" cy="5143499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xmlns="" id="{11CCB6A9-DE21-48C3-93F8-037CEA01B9BC}"/>
              </a:ext>
            </a:extLst>
          </p:cNvPr>
          <p:cNvSpPr txBox="1"/>
          <p:nvPr/>
        </p:nvSpPr>
        <p:spPr>
          <a:xfrm>
            <a:off x="387555" y="2156250"/>
            <a:ext cx="199605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400" b="1" dirty="0">
                <a:solidFill>
                  <a:schemeClr val="bg1"/>
                </a:solidFill>
              </a:rPr>
              <a:t>Grande </a:t>
            </a:r>
          </a:p>
          <a:p>
            <a:pPr algn="ctr"/>
            <a:r>
              <a:rPr lang="pt-BR" sz="2400" b="1" dirty="0">
                <a:solidFill>
                  <a:schemeClr val="bg1"/>
                </a:solidFill>
              </a:rPr>
              <a:t>comunidade</a:t>
            </a:r>
            <a:endParaRPr lang="en-US" sz="2400" b="1" dirty="0">
              <a:solidFill>
                <a:schemeClr val="bg1"/>
              </a:solidFill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xmlns="" id="{A2F53FB0-76BC-47EA-9E80-754B01EA48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8731" y="1235093"/>
            <a:ext cx="5973074" cy="2896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104021"/>
      </p:ext>
    </p:extLst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xmlns="" id="{0BEAD37E-1455-421E-ACCE-AC604F797D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6978" y="-2"/>
            <a:ext cx="3127022" cy="5143499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xmlns="" id="{11CCB6A9-DE21-48C3-93F8-037CEA01B9BC}"/>
              </a:ext>
            </a:extLst>
          </p:cNvPr>
          <p:cNvSpPr txBox="1"/>
          <p:nvPr/>
        </p:nvSpPr>
        <p:spPr>
          <a:xfrm>
            <a:off x="6222585" y="2156247"/>
            <a:ext cx="271580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400" b="1" dirty="0">
                <a:solidFill>
                  <a:schemeClr val="bg1"/>
                </a:solidFill>
              </a:rPr>
              <a:t>Integração com a</a:t>
            </a:r>
          </a:p>
          <a:p>
            <a:pPr algn="ctr"/>
            <a:r>
              <a:rPr lang="pt-BR" sz="2400" b="1" dirty="0">
                <a:solidFill>
                  <a:schemeClr val="bg1"/>
                </a:solidFill>
              </a:rPr>
              <a:t> Linguagem R</a:t>
            </a:r>
            <a:endParaRPr lang="en-US" sz="2400" b="1" dirty="0">
              <a:solidFill>
                <a:schemeClr val="bg1"/>
              </a:solidFill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xmlns="" id="{57764CF0-7F9F-4C4C-AFE2-DACA2B34B7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1955" y="1078120"/>
            <a:ext cx="3854519" cy="2987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358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xmlns="" id="{E5609CD3-EF1C-41AB-B6E9-6D5A9857A0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40" t="3754" r="1872" b="2450"/>
          <a:stretch/>
        </p:blipFill>
        <p:spPr>
          <a:xfrm>
            <a:off x="1591733" y="1174044"/>
            <a:ext cx="6355645" cy="3387927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xmlns="" id="{59701D5A-240C-4A61-8783-0DAEF9086D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1733" y="1174044"/>
            <a:ext cx="3544711" cy="420462"/>
          </a:xfrm>
          <a:prstGeom prst="rect">
            <a:avLst/>
          </a:prstGeom>
        </p:spPr>
      </p:pic>
      <p:sp>
        <p:nvSpPr>
          <p:cNvPr id="5" name="Google Shape;178;p23">
            <a:extLst>
              <a:ext uri="{FF2B5EF4-FFF2-40B4-BE49-F238E27FC236}">
                <a16:creationId xmlns:a16="http://schemas.microsoft.com/office/drawing/2014/main" xmlns="" id="{854E5EC2-FB22-4F2B-80DA-CC22F7411C6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00362" y="409599"/>
            <a:ext cx="1782742" cy="866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pt-BR" sz="4000" b="1" dirty="0"/>
              <a:t>Preço</a:t>
            </a:r>
            <a:endParaRPr sz="4000" b="1" dirty="0"/>
          </a:p>
        </p:txBody>
      </p:sp>
    </p:spTree>
  </p:cSld>
  <p:clrMapOvr>
    <a:masterClrMapping/>
  </p:clrMapOvr>
  <p:transition spd="med">
    <p:pull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xmlns="" id="{0BEAD37E-1455-421E-ACCE-AC604F797D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370667" cy="5143499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xmlns="" id="{11CCB6A9-DE21-48C3-93F8-037CEA01B9BC}"/>
              </a:ext>
            </a:extLst>
          </p:cNvPr>
          <p:cNvSpPr txBox="1"/>
          <p:nvPr/>
        </p:nvSpPr>
        <p:spPr>
          <a:xfrm>
            <a:off x="400503" y="2020711"/>
            <a:ext cx="15696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400" b="1" dirty="0">
                <a:solidFill>
                  <a:schemeClr val="bg1"/>
                </a:solidFill>
              </a:rPr>
              <a:t>Por onde</a:t>
            </a:r>
          </a:p>
          <a:p>
            <a:pPr algn="ctr"/>
            <a:r>
              <a:rPr lang="pt-BR" sz="2400" b="1" dirty="0">
                <a:solidFill>
                  <a:schemeClr val="bg1"/>
                </a:solidFill>
              </a:rPr>
              <a:t> estudar?</a:t>
            </a:r>
            <a:endParaRPr lang="en-US" sz="2400" b="1" dirty="0">
              <a:solidFill>
                <a:schemeClr val="bg1"/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xmlns="" id="{69EB310B-AC8C-4BF7-A991-E08C18FFAA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1170" y="709828"/>
            <a:ext cx="2610287" cy="3452761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xmlns="" id="{E9817A03-041A-4C05-A940-EAE46B8E81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4323" y="1352549"/>
            <a:ext cx="2133600" cy="243840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xmlns="" id="{6CCA2765-37C5-4E44-8FEE-183EF3BC2C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4768" y="516533"/>
            <a:ext cx="1463588" cy="651754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xmlns="" id="{78025610-53B7-4CAE-8066-EF7FD1AF1288}"/>
              </a:ext>
            </a:extLst>
          </p:cNvPr>
          <p:cNvSpPr txBox="1"/>
          <p:nvPr/>
        </p:nvSpPr>
        <p:spPr>
          <a:xfrm>
            <a:off x="3279684" y="4162589"/>
            <a:ext cx="1967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800" b="1" dirty="0"/>
              <a:t>Karine Lago e</a:t>
            </a:r>
          </a:p>
          <a:p>
            <a:pPr algn="ctr"/>
            <a:r>
              <a:rPr lang="pt-BR" sz="1800" b="1" dirty="0"/>
              <a:t> </a:t>
            </a:r>
            <a:r>
              <a:rPr lang="pt-BR" sz="1800" b="1" dirty="0" err="1"/>
              <a:t>Laennder</a:t>
            </a:r>
            <a:r>
              <a:rPr lang="pt-BR" sz="1800" b="1" dirty="0"/>
              <a:t> Alves</a:t>
            </a:r>
            <a:endParaRPr lang="en-US" sz="1800" b="1" dirty="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xmlns="" id="{D7803B65-5A2E-4E84-A7AF-46E242139335}"/>
              </a:ext>
            </a:extLst>
          </p:cNvPr>
          <p:cNvSpPr txBox="1"/>
          <p:nvPr/>
        </p:nvSpPr>
        <p:spPr>
          <a:xfrm>
            <a:off x="5985160" y="4301088"/>
            <a:ext cx="2351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800" b="1" dirty="0"/>
              <a:t>Leonardo </a:t>
            </a:r>
            <a:r>
              <a:rPr lang="pt-BR" sz="1800" b="1" dirty="0" err="1"/>
              <a:t>Karpinski</a:t>
            </a:r>
            <a:endParaRPr 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348494976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>
            <a:spLocks noGrp="1"/>
          </p:cNvSpPr>
          <p:nvPr>
            <p:ph type="title"/>
          </p:nvPr>
        </p:nvSpPr>
        <p:spPr>
          <a:xfrm>
            <a:off x="1983750" y="2065350"/>
            <a:ext cx="7222200" cy="10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pt-BR"/>
              <a:t>Business intelligence</a:t>
            </a:r>
            <a:endParaRPr/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7"/>
          <p:cNvSpPr txBox="1">
            <a:spLocks noGrp="1"/>
          </p:cNvSpPr>
          <p:nvPr>
            <p:ph type="title"/>
          </p:nvPr>
        </p:nvSpPr>
        <p:spPr>
          <a:xfrm>
            <a:off x="3212025" y="1834475"/>
            <a:ext cx="29508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Obrigado!</a:t>
            </a:r>
            <a:endParaRPr/>
          </a:p>
        </p:txBody>
      </p:sp>
      <p:sp>
        <p:nvSpPr>
          <p:cNvPr id="205" name="Google Shape;205;p27"/>
          <p:cNvSpPr txBox="1"/>
          <p:nvPr/>
        </p:nvSpPr>
        <p:spPr>
          <a:xfrm>
            <a:off x="692650" y="3476025"/>
            <a:ext cx="7080300" cy="85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>
                <a:solidFill>
                  <a:srgbClr val="F3F3F3"/>
                </a:solidFill>
              </a:rPr>
              <a:t>Contatos: </a:t>
            </a:r>
            <a:endParaRPr sz="2400" dirty="0">
              <a:solidFill>
                <a:srgbClr val="F3F3F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>
                <a:solidFill>
                  <a:schemeClr val="bg1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gabrielosluz@gmail.com</a:t>
            </a:r>
            <a:endParaRPr sz="2400" dirty="0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>
                <a:solidFill>
                  <a:srgbClr val="F3F3F3"/>
                </a:solidFill>
              </a:rPr>
              <a:t>linkedin.com/in/</a:t>
            </a:r>
            <a:r>
              <a:rPr lang="pt-BR" sz="2400" dirty="0" err="1">
                <a:solidFill>
                  <a:srgbClr val="F3F3F3"/>
                </a:solidFill>
              </a:rPr>
              <a:t>gabriel</a:t>
            </a:r>
            <a:r>
              <a:rPr lang="pt-BR" sz="2400" dirty="0">
                <a:solidFill>
                  <a:srgbClr val="F3F3F3"/>
                </a:solidFill>
              </a:rPr>
              <a:t>-luz/</a:t>
            </a:r>
            <a:endParaRPr sz="2400" dirty="0">
              <a:solidFill>
                <a:srgbClr val="F3F3F3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>
            <a:spLocks noGrp="1"/>
          </p:cNvSpPr>
          <p:nvPr>
            <p:ph type="title"/>
          </p:nvPr>
        </p:nvSpPr>
        <p:spPr>
          <a:xfrm>
            <a:off x="460949" y="399919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pt-BR"/>
              <a:t>O que é BI? </a:t>
            </a:r>
            <a:endParaRPr/>
          </a:p>
        </p:txBody>
      </p:sp>
      <p:pic>
        <p:nvPicPr>
          <p:cNvPr id="67" name="Google Shape;67;p13"/>
          <p:cNvPicPr preferRelativeResize="0"/>
          <p:nvPr/>
        </p:nvPicPr>
        <p:blipFill rotWithShape="1">
          <a:blip r:embed="rId3">
            <a:alphaModFix/>
          </a:blip>
          <a:srcRect t="14787" r="73993"/>
          <a:stretch/>
        </p:blipFill>
        <p:spPr>
          <a:xfrm>
            <a:off x="363880" y="1816124"/>
            <a:ext cx="2006787" cy="1696589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xmlns="" id="{74E13038-EDD0-4314-815A-6457E4EBEF0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412" t="10164" r="50000" b="5064"/>
          <a:stretch/>
        </p:blipFill>
        <p:spPr>
          <a:xfrm>
            <a:off x="2527702" y="2107168"/>
            <a:ext cx="1808828" cy="1700443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xmlns="" id="{03D0A3E5-2992-427E-8F4F-2BD57BBCC37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000" t="14298" r="25235" b="3704"/>
          <a:stretch/>
        </p:blipFill>
        <p:spPr>
          <a:xfrm>
            <a:off x="4493565" y="2706443"/>
            <a:ext cx="1915643" cy="1628296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xmlns="" id="{89B0220F-0F89-49DD-8690-802394D47F8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5119" t="10163" b="7733"/>
          <a:stretch/>
        </p:blipFill>
        <p:spPr>
          <a:xfrm>
            <a:off x="6566243" y="3341403"/>
            <a:ext cx="1785840" cy="151282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>
            <a:spLocks noGrp="1"/>
          </p:cNvSpPr>
          <p:nvPr>
            <p:ph type="title"/>
          </p:nvPr>
        </p:nvSpPr>
        <p:spPr>
          <a:xfrm>
            <a:off x="414528" y="2065350"/>
            <a:ext cx="8510016" cy="10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pt-BR" sz="2800" dirty="0"/>
              <a:t>Dar suporte informacional a tomada de decisão</a:t>
            </a:r>
            <a:endParaRPr sz="28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>
            <a:spLocks noGrp="1"/>
          </p:cNvSpPr>
          <p:nvPr>
            <p:ph type="title"/>
          </p:nvPr>
        </p:nvSpPr>
        <p:spPr>
          <a:xfrm>
            <a:off x="-99751" y="1220795"/>
            <a:ext cx="2219137" cy="544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pt-BR"/>
              <a:t>Extração de dados</a:t>
            </a:r>
            <a:endParaRPr/>
          </a:p>
        </p:txBody>
      </p:sp>
      <p:sp>
        <p:nvSpPr>
          <p:cNvPr id="79" name="Google Shape;79;p15"/>
          <p:cNvSpPr txBox="1">
            <a:spLocks noGrp="1"/>
          </p:cNvSpPr>
          <p:nvPr>
            <p:ph type="body" idx="1"/>
          </p:nvPr>
        </p:nvSpPr>
        <p:spPr>
          <a:xfrm>
            <a:off x="-134305" y="1765203"/>
            <a:ext cx="1903967" cy="631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lang="pt-BR" sz="2000" dirty="0"/>
              <a:t>Clientes</a:t>
            </a:r>
            <a:endParaRPr dirty="0"/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lang="pt-BR" sz="2000" dirty="0"/>
              <a:t>Estoque</a:t>
            </a:r>
            <a:endParaRPr dirty="0"/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lang="pt-BR" sz="2000" dirty="0"/>
              <a:t>Produção</a:t>
            </a:r>
            <a:endParaRPr dirty="0"/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lang="pt-BR" sz="2000" dirty="0"/>
              <a:t>Vendas</a:t>
            </a:r>
            <a:endParaRPr dirty="0"/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lang="pt-BR" sz="2000" smtClean="0"/>
              <a:t>Outros</a:t>
            </a:r>
            <a:endParaRPr dirty="0"/>
          </a:p>
          <a:p>
            <a:pPr marL="152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dirty="0"/>
          </a:p>
        </p:txBody>
      </p:sp>
      <p:sp>
        <p:nvSpPr>
          <p:cNvPr id="80" name="Google Shape;80;p15"/>
          <p:cNvSpPr/>
          <p:nvPr/>
        </p:nvSpPr>
        <p:spPr>
          <a:xfrm>
            <a:off x="1973371" y="1750552"/>
            <a:ext cx="1146914" cy="1687591"/>
          </a:xfrm>
          <a:prstGeom prst="ellipse">
            <a:avLst/>
          </a:prstGeom>
          <a:solidFill>
            <a:schemeClr val="dk1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1" name="Google Shape;81;p15" descr="Imagem relacionada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15520" y="2033675"/>
            <a:ext cx="1146914" cy="1146914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5"/>
          <p:cNvSpPr/>
          <p:nvPr/>
        </p:nvSpPr>
        <p:spPr>
          <a:xfrm>
            <a:off x="1597152" y="2522220"/>
            <a:ext cx="304800" cy="3048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4"/>
          </a:solidFill>
          <a:ln w="25400" cap="flat" cmpd="sng">
            <a:solidFill>
              <a:srgbClr val="B6B6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15"/>
          <p:cNvSpPr/>
          <p:nvPr/>
        </p:nvSpPr>
        <p:spPr>
          <a:xfrm>
            <a:off x="2631739" y="3256766"/>
            <a:ext cx="792481" cy="630339"/>
          </a:xfrm>
          <a:prstGeom prst="ellipse">
            <a:avLst/>
          </a:prstGeom>
          <a:solidFill>
            <a:schemeClr val="accent1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ETL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15"/>
          <p:cNvSpPr/>
          <p:nvPr/>
        </p:nvSpPr>
        <p:spPr>
          <a:xfrm>
            <a:off x="3375452" y="2521458"/>
            <a:ext cx="304800" cy="3048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4"/>
          </a:solidFill>
          <a:ln w="25400" cap="flat" cmpd="sng">
            <a:solidFill>
              <a:srgbClr val="B6B6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5" name="Google Shape;85;p15" descr="Resultado de imagem para banco de dados simnolo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816578" y="1874738"/>
            <a:ext cx="1054208" cy="1457125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5"/>
          <p:cNvSpPr/>
          <p:nvPr/>
        </p:nvSpPr>
        <p:spPr>
          <a:xfrm>
            <a:off x="4305509" y="3256766"/>
            <a:ext cx="792481" cy="630339"/>
          </a:xfrm>
          <a:prstGeom prst="ellipse">
            <a:avLst/>
          </a:prstGeom>
          <a:solidFill>
            <a:schemeClr val="accent1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DW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7" name="Google Shape;87;p1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452810" y="1797799"/>
            <a:ext cx="1427420" cy="168759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5"/>
          <p:cNvSpPr/>
          <p:nvPr/>
        </p:nvSpPr>
        <p:spPr>
          <a:xfrm>
            <a:off x="5031496" y="2494788"/>
            <a:ext cx="304800" cy="3048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4"/>
          </a:solidFill>
          <a:ln w="25400" cap="flat" cmpd="sng">
            <a:solidFill>
              <a:srgbClr val="B6B6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15"/>
          <p:cNvSpPr/>
          <p:nvPr/>
        </p:nvSpPr>
        <p:spPr>
          <a:xfrm>
            <a:off x="6077291" y="3256766"/>
            <a:ext cx="872559" cy="692370"/>
          </a:xfrm>
          <a:prstGeom prst="ellipse">
            <a:avLst/>
          </a:prstGeom>
          <a:solidFill>
            <a:schemeClr val="accent1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dirty="0">
                <a:solidFill>
                  <a:schemeClr val="lt1"/>
                </a:solidFill>
              </a:rPr>
              <a:t>Modelo</a:t>
            </a:r>
            <a:endParaRPr sz="10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15"/>
          <p:cNvSpPr/>
          <p:nvPr/>
        </p:nvSpPr>
        <p:spPr>
          <a:xfrm>
            <a:off x="6888582" y="2517388"/>
            <a:ext cx="304800" cy="3048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4"/>
          </a:solidFill>
          <a:ln w="25400" cap="flat" cmpd="sng">
            <a:solidFill>
              <a:srgbClr val="B6B6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1" name="Google Shape;91;p1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263002" y="1460647"/>
            <a:ext cx="1495512" cy="2222205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5"/>
          <p:cNvSpPr/>
          <p:nvPr/>
        </p:nvSpPr>
        <p:spPr>
          <a:xfrm>
            <a:off x="7956891" y="3194734"/>
            <a:ext cx="909440" cy="754402"/>
          </a:xfrm>
          <a:prstGeom prst="ellipse">
            <a:avLst/>
          </a:prstGeom>
          <a:solidFill>
            <a:schemeClr val="accent1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Report</a:t>
            </a:r>
            <a:endParaRPr sz="12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 animBg="1"/>
      <p:bldP spid="82" grpId="0" animBg="1"/>
      <p:bldP spid="83" grpId="0" animBg="1"/>
      <p:bldP spid="84" grpId="0" animBg="1"/>
      <p:bldP spid="86" grpId="0" animBg="1"/>
      <p:bldP spid="88" grpId="0" animBg="1"/>
      <p:bldP spid="89" grpId="0" animBg="1"/>
      <p:bldP spid="90" grpId="0" animBg="1"/>
      <p:bldP spid="9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9"/>
          <p:cNvSpPr txBox="1">
            <a:spLocks noGrp="1"/>
          </p:cNvSpPr>
          <p:nvPr>
            <p:ph type="subTitle" idx="1"/>
          </p:nvPr>
        </p:nvSpPr>
        <p:spPr>
          <a:xfrm>
            <a:off x="5725884" y="2715475"/>
            <a:ext cx="2465508" cy="487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pt-BR" dirty="0">
                <a:solidFill>
                  <a:schemeClr val="lt1"/>
                </a:solidFill>
              </a:rPr>
              <a:t>Microsoft </a:t>
            </a:r>
            <a:r>
              <a:rPr lang="pt-BR" dirty="0" err="1">
                <a:solidFill>
                  <a:schemeClr val="lt1"/>
                </a:solidFill>
              </a:rPr>
              <a:t>Stack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129" name="Google Shape;129;p19"/>
          <p:cNvSpPr txBox="1">
            <a:spLocks noGrp="1"/>
          </p:cNvSpPr>
          <p:nvPr>
            <p:ph type="body" idx="2"/>
          </p:nvPr>
        </p:nvSpPr>
        <p:spPr>
          <a:xfrm>
            <a:off x="5309724" y="1544367"/>
            <a:ext cx="3297828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1430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 sz="2800" b="1" dirty="0"/>
              <a:t>Plataformas Enterprise de BI</a:t>
            </a:r>
            <a:endParaRPr sz="2800" b="1" dirty="0"/>
          </a:p>
        </p:txBody>
      </p:sp>
      <p:pic>
        <p:nvPicPr>
          <p:cNvPr id="130" name="Google Shape;130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98912" y="950280"/>
            <a:ext cx="2171769" cy="324293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1" name="Google Shape;131;p19"/>
          <p:cNvCxnSpPr>
            <a:stCxn id="130" idx="0"/>
          </p:cNvCxnSpPr>
          <p:nvPr/>
        </p:nvCxnSpPr>
        <p:spPr>
          <a:xfrm rot="5400000" flipH="1">
            <a:off x="1592747" y="358230"/>
            <a:ext cx="413700" cy="7704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32" name="Google Shape;132;p19"/>
          <p:cNvSpPr txBox="1"/>
          <p:nvPr/>
        </p:nvSpPr>
        <p:spPr>
          <a:xfrm>
            <a:off x="268606" y="274837"/>
            <a:ext cx="1212191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Integration 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Services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3" name="Google Shape;133;p19"/>
          <p:cNvCxnSpPr>
            <a:stCxn id="130" idx="3"/>
          </p:cNvCxnSpPr>
          <p:nvPr/>
        </p:nvCxnSpPr>
        <p:spPr>
          <a:xfrm>
            <a:off x="3270681" y="2571750"/>
            <a:ext cx="264900" cy="2934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34" name="Google Shape;134;p19"/>
          <p:cNvSpPr txBox="1"/>
          <p:nvPr/>
        </p:nvSpPr>
        <p:spPr>
          <a:xfrm>
            <a:off x="3180164" y="2955788"/>
            <a:ext cx="1110038" cy="800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Analysis Services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5" name="Google Shape;135;p19"/>
          <p:cNvCxnSpPr>
            <a:stCxn id="130" idx="2"/>
          </p:cNvCxnSpPr>
          <p:nvPr/>
        </p:nvCxnSpPr>
        <p:spPr>
          <a:xfrm rot="5400000">
            <a:off x="1792997" y="3997319"/>
            <a:ext cx="195900" cy="5877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36" name="Google Shape;136;p19"/>
          <p:cNvSpPr txBox="1"/>
          <p:nvPr/>
        </p:nvSpPr>
        <p:spPr>
          <a:xfrm>
            <a:off x="376375" y="4096732"/>
            <a:ext cx="1130438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Reporting 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Services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>
            <a:spLocks noGrp="1"/>
          </p:cNvSpPr>
          <p:nvPr>
            <p:ph type="title"/>
          </p:nvPr>
        </p:nvSpPr>
        <p:spPr>
          <a:xfrm>
            <a:off x="316992" y="2065350"/>
            <a:ext cx="8510016" cy="10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pt-BR" sz="2800" dirty="0"/>
              <a:t>BI Tradicional </a:t>
            </a:r>
            <a:br>
              <a:rPr lang="pt-BR" sz="2800" dirty="0"/>
            </a:br>
            <a:r>
              <a:rPr lang="pt-BR" sz="2800" dirty="0"/>
              <a:t>X</a:t>
            </a:r>
            <a:br>
              <a:rPr lang="pt-BR" sz="2800" dirty="0"/>
            </a:br>
            <a:r>
              <a:rPr lang="pt-BR" sz="2800" dirty="0"/>
              <a:t>Self Service BI</a:t>
            </a:r>
            <a:endParaRPr sz="2800" dirty="0"/>
          </a:p>
        </p:txBody>
      </p:sp>
    </p:spTree>
    <p:extLst>
      <p:ext uri="{BB962C8B-B14F-4D97-AF65-F5344CB8AC3E}">
        <p14:creationId xmlns:p14="http://schemas.microsoft.com/office/powerpoint/2010/main" val="793557410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xmlns="" id="{48BF04E8-609B-4EE1-8BB4-4FFD7DC913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346" b="97170" l="9605" r="97458">
                        <a14:foregroundMark x1="20904" y1="16352" x2="59322" y2="71069"/>
                        <a14:foregroundMark x1="75989" y1="25157" x2="77966" y2="75472"/>
                        <a14:foregroundMark x1="20056" y1="37107" x2="44633" y2="53459"/>
                        <a14:foregroundMark x1="20056" y1="59119" x2="45480" y2="63522"/>
                        <a14:foregroundMark x1="52542" y1="5660" x2="52542" y2="5660"/>
                        <a14:foregroundMark x1="54520" y1="94025" x2="54520" y2="94025"/>
                        <a14:foregroundMark x1="30791" y1="22956" x2="28814" y2="70126"/>
                        <a14:foregroundMark x1="28814" y1="70126" x2="28814" y2="70126"/>
                        <a14:foregroundMark x1="42655" y1="25157" x2="42655" y2="40566"/>
                        <a14:foregroundMark x1="27966" y1="30503" x2="25989" y2="42767"/>
                        <a14:foregroundMark x1="67232" y1="38365" x2="67232" y2="38365"/>
                        <a14:foregroundMark x1="71186" y1="38365" x2="71186" y2="38365"/>
                        <a14:foregroundMark x1="72034" y1="38365" x2="72034" y2="38365"/>
                        <a14:foregroundMark x1="54520" y1="25157" x2="87853" y2="18553"/>
                        <a14:foregroundMark x1="59322" y1="18553" x2="77966" y2="15409"/>
                        <a14:foregroundMark x1="58192" y1="82075" x2="97458" y2="62893"/>
                        <a14:foregroundMark x1="97458" y1="62893" x2="85876" y2="38365"/>
                        <a14:foregroundMark x1="60169" y1="32704" x2="88701" y2="68868"/>
                        <a14:foregroundMark x1="88701" y1="68868" x2="88701" y2="70126"/>
                        <a14:foregroundMark x1="92655" y1="20755" x2="92655" y2="20755"/>
                        <a14:foregroundMark x1="90678" y1="33962" x2="90678" y2="33962"/>
                        <a14:foregroundMark x1="88701" y1="28616" x2="88701" y2="28616"/>
                        <a14:foregroundMark x1="88701" y1="28616" x2="89831" y2="47170"/>
                        <a14:foregroundMark x1="72034" y1="31761" x2="72034" y2="52516"/>
                        <a14:foregroundMark x1="62147" y1="41509" x2="70056" y2="70126"/>
                        <a14:foregroundMark x1="63277" y1="82075" x2="87853" y2="79874"/>
                        <a14:foregroundMark x1="55367" y1="97170" x2="55367" y2="9717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3929" y="2061576"/>
            <a:ext cx="1381714" cy="1241200"/>
          </a:xfrm>
          <a:prstGeom prst="rect">
            <a:avLst/>
          </a:prstGeom>
        </p:spPr>
      </p:pic>
      <p:sp>
        <p:nvSpPr>
          <p:cNvPr id="6" name="Google Shape;141;p20">
            <a:extLst>
              <a:ext uri="{FF2B5EF4-FFF2-40B4-BE49-F238E27FC236}">
                <a16:creationId xmlns:a16="http://schemas.microsoft.com/office/drawing/2014/main" xmlns="" id="{B1944C5B-211A-4D48-824C-CA204C433528}"/>
              </a:ext>
            </a:extLst>
          </p:cNvPr>
          <p:cNvSpPr txBox="1"/>
          <p:nvPr/>
        </p:nvSpPr>
        <p:spPr>
          <a:xfrm>
            <a:off x="1423731" y="148828"/>
            <a:ext cx="5912713" cy="5690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Microsoft </a:t>
            </a:r>
            <a:r>
              <a:rPr lang="pt-BR" sz="2800" b="1" dirty="0">
                <a:solidFill>
                  <a:schemeClr val="bg1"/>
                </a:solidFill>
              </a:rPr>
              <a:t> </a:t>
            </a:r>
            <a:r>
              <a:rPr lang="pt-BR" sz="28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Self-Service BI</a:t>
            </a:r>
            <a:endParaRPr sz="2800" b="1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144;p20">
            <a:extLst>
              <a:ext uri="{FF2B5EF4-FFF2-40B4-BE49-F238E27FC236}">
                <a16:creationId xmlns:a16="http://schemas.microsoft.com/office/drawing/2014/main" xmlns="" id="{90EC99B2-5B17-4E48-976E-DD327FB48855}"/>
              </a:ext>
            </a:extLst>
          </p:cNvPr>
          <p:cNvSpPr txBox="1"/>
          <p:nvPr/>
        </p:nvSpPr>
        <p:spPr>
          <a:xfrm>
            <a:off x="3636732" y="1249527"/>
            <a:ext cx="2019335" cy="764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 i="0" u="none" strike="noStrike" cap="none" dirty="0">
                <a:solidFill>
                  <a:schemeClr val="bg1"/>
                </a:solidFill>
                <a:sym typeface="Arial"/>
              </a:rPr>
              <a:t>Power Query</a:t>
            </a:r>
            <a:endParaRPr dirty="0">
              <a:solidFill>
                <a:schemeClr val="bg1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ETL</a:t>
            </a:r>
            <a:endParaRPr sz="14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" name="Imagem 7" descr="Uma imagem contendo texto, quebra-cabeça, shoji&#10;&#10;Descrição gerada automaticamente">
            <a:extLst>
              <a:ext uri="{FF2B5EF4-FFF2-40B4-BE49-F238E27FC236}">
                <a16:creationId xmlns:a16="http://schemas.microsoft.com/office/drawing/2014/main" xmlns="" id="{39556E24-22F4-4C1E-9A38-9602A9A599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2453" y="1120076"/>
            <a:ext cx="1112768" cy="893924"/>
          </a:xfrm>
          <a:prstGeom prst="rect">
            <a:avLst/>
          </a:prstGeom>
        </p:spPr>
      </p:pic>
      <p:sp>
        <p:nvSpPr>
          <p:cNvPr id="9" name="Google Shape;145;p20">
            <a:extLst>
              <a:ext uri="{FF2B5EF4-FFF2-40B4-BE49-F238E27FC236}">
                <a16:creationId xmlns:a16="http://schemas.microsoft.com/office/drawing/2014/main" xmlns="" id="{1364C8CC-5F38-4EFD-ACE5-7E9CCA5E55DE}"/>
              </a:ext>
            </a:extLst>
          </p:cNvPr>
          <p:cNvSpPr txBox="1"/>
          <p:nvPr/>
        </p:nvSpPr>
        <p:spPr>
          <a:xfrm>
            <a:off x="4657689" y="2613656"/>
            <a:ext cx="2187289" cy="764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 i="0" u="none" strike="noStrike" cap="none" dirty="0" err="1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Powerpivot</a:t>
            </a:r>
            <a:endParaRPr sz="2000" b="1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Modelagem de Dados</a:t>
            </a:r>
            <a:endParaRPr sz="14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xmlns="" id="{74B4B534-727C-42C5-932D-EDD8FC7C2E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59009" y="2373087"/>
            <a:ext cx="1149882" cy="1149882"/>
          </a:xfrm>
          <a:prstGeom prst="rect">
            <a:avLst/>
          </a:prstGeom>
        </p:spPr>
      </p:pic>
      <p:sp>
        <p:nvSpPr>
          <p:cNvPr id="11" name="Google Shape;147;p20">
            <a:extLst>
              <a:ext uri="{FF2B5EF4-FFF2-40B4-BE49-F238E27FC236}">
                <a16:creationId xmlns:a16="http://schemas.microsoft.com/office/drawing/2014/main" xmlns="" id="{1469AA59-DDB0-4144-BBAD-B94013A90C4C}"/>
              </a:ext>
            </a:extLst>
          </p:cNvPr>
          <p:cNvSpPr txBox="1"/>
          <p:nvPr/>
        </p:nvSpPr>
        <p:spPr>
          <a:xfrm>
            <a:off x="5961956" y="3977785"/>
            <a:ext cx="2187289" cy="764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Power </a:t>
            </a:r>
            <a:r>
              <a:rPr lang="pt-BR" sz="2000" b="1" i="0" u="none" strike="noStrike" cap="none" dirty="0" err="1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View</a:t>
            </a:r>
            <a:endParaRPr sz="2000" b="1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Relatórios</a:t>
            </a:r>
            <a:endParaRPr sz="14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xmlns="" id="{54AB138E-D7DD-4979-AB77-318B760866D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6494" b="94156" l="5369" r="94631">
                        <a14:foregroundMark x1="26846" y1="83117" x2="38255" y2="47403"/>
                        <a14:foregroundMark x1="38255" y1="47403" x2="57718" y2="24675"/>
                        <a14:foregroundMark x1="14094" y1="21429" x2="75168" y2="12338"/>
                        <a14:foregroundMark x1="24832" y1="28571" x2="14765" y2="62338"/>
                        <a14:foregroundMark x1="14765" y1="62338" x2="16779" y2="79221"/>
                        <a14:foregroundMark x1="50336" y1="53896" x2="77181" y2="68831"/>
                        <a14:foregroundMark x1="78523" y1="23377" x2="83221" y2="59740"/>
                        <a14:foregroundMark x1="83221" y1="59740" x2="69799" y2="89610"/>
                        <a14:foregroundMark x1="69799" y1="89610" x2="34899" y2="78571"/>
                        <a14:foregroundMark x1="34899" y1="78571" x2="32215" y2="75974"/>
                        <a14:foregroundMark x1="30201" y1="44156" x2="30201" y2="57792"/>
                        <a14:foregroundMark x1="59060" y1="37013" x2="61745" y2="60390"/>
                        <a14:foregroundMark x1="73826" y1="46753" x2="73154" y2="64286"/>
                        <a14:foregroundMark x1="87248" y1="51948" x2="87248" y2="51948"/>
                        <a14:foregroundMark x1="13423" y1="14286" x2="9396" y2="42857"/>
                        <a14:foregroundMark x1="10738" y1="51948" x2="10738" y2="51948"/>
                        <a14:foregroundMark x1="18792" y1="63636" x2="70470" y2="76623"/>
                        <a14:foregroundMark x1="42953" y1="72078" x2="57718" y2="64935"/>
                        <a14:foregroundMark x1="22148" y1="70130" x2="30201" y2="79870"/>
                        <a14:foregroundMark x1="90604" y1="52597" x2="90604" y2="52597"/>
                        <a14:foregroundMark x1="8725" y1="51948" x2="8725" y2="51948"/>
                        <a14:foregroundMark x1="9396" y1="9091" x2="9396" y2="9091"/>
                        <a14:foregroundMark x1="16107" y1="9091" x2="43624" y2="9091"/>
                        <a14:foregroundMark x1="51678" y1="11039" x2="73826" y2="8442"/>
                        <a14:foregroundMark x1="43624" y1="8442" x2="60403" y2="8442"/>
                        <a14:foregroundMark x1="73154" y1="9091" x2="89933" y2="9091"/>
                        <a14:foregroundMark x1="17450" y1="92857" x2="51678" y2="92857"/>
                        <a14:foregroundMark x1="51678" y1="92857" x2="66443" y2="92857"/>
                        <a14:foregroundMark x1="67785" y1="92208" x2="89933" y2="65584"/>
                        <a14:foregroundMark x1="89933" y1="65584" x2="89933" y2="45455"/>
                        <a14:foregroundMark x1="93960" y1="10390" x2="93960" y2="76623"/>
                        <a14:foregroundMark x1="93960" y1="76623" x2="85235" y2="94156"/>
                        <a14:foregroundMark x1="8725" y1="7792" x2="9396" y2="92208"/>
                        <a14:foregroundMark x1="9396" y1="82468" x2="6040" y2="20130"/>
                        <a14:foregroundMark x1="73154" y1="25325" x2="69799" y2="53896"/>
                        <a14:foregroundMark x1="81879" y1="18182" x2="87919" y2="42857"/>
                        <a14:foregroundMark x1="94631" y1="6494" x2="94631" y2="6494"/>
                        <a14:foregroundMark x1="94631" y1="6494" x2="94631" y2="6494"/>
                      </a14:backgroundRemoval>
                    </a14:imgEffect>
                  </a14:imgLayer>
                </a14:imgProps>
              </a:ext>
            </a:extLst>
          </a:blip>
          <a:srcRect l="2275"/>
          <a:stretch/>
        </p:blipFill>
        <p:spPr>
          <a:xfrm>
            <a:off x="4953539" y="3872368"/>
            <a:ext cx="822505" cy="869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8538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85987" y="636841"/>
            <a:ext cx="4772025" cy="416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2" descr="Resultado de imagem para power bi logo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19291" y="1237488"/>
            <a:ext cx="2052320" cy="123139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" name="Google Shape;173;p22"/>
          <p:cNvCxnSpPr/>
          <p:nvPr/>
        </p:nvCxnSpPr>
        <p:spPr>
          <a:xfrm flipH="1">
            <a:off x="4572000" y="1926336"/>
            <a:ext cx="2191131" cy="97536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triangle" w="med" len="med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52</TotalTime>
  <Words>129</Words>
  <Application>Microsoft Office PowerPoint</Application>
  <PresentationFormat>Apresentação na tela (16:9)</PresentationFormat>
  <Paragraphs>62</Paragraphs>
  <Slides>20</Slides>
  <Notes>15</Notes>
  <HiddenSlides>0</HiddenSlides>
  <MMClips>0</MMClips>
  <ScaleCrop>false</ScaleCrop>
  <HeadingPairs>
    <vt:vector size="6" baseType="variant">
      <vt:variant>
        <vt:lpstr>Fontes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20</vt:i4>
      </vt:variant>
    </vt:vector>
  </HeadingPairs>
  <TitlesOfParts>
    <vt:vector size="23" baseType="lpstr">
      <vt:lpstr>Roboto</vt:lpstr>
      <vt:lpstr>Arial</vt:lpstr>
      <vt:lpstr>Material</vt:lpstr>
      <vt:lpstr>Como obter o máximo de valor com o Microsoft Power BI</vt:lpstr>
      <vt:lpstr>Business intelligence</vt:lpstr>
      <vt:lpstr>O que é BI? </vt:lpstr>
      <vt:lpstr>Dar suporte informacional a tomada de decisão</vt:lpstr>
      <vt:lpstr>Extração de dados</vt:lpstr>
      <vt:lpstr>Apresentação do PowerPoint</vt:lpstr>
      <vt:lpstr>BI Tradicional  X Self Service BI</vt:lpstr>
      <vt:lpstr>Apresentação do PowerPoint</vt:lpstr>
      <vt:lpstr>Apresentação do PowerPoint</vt:lpstr>
      <vt:lpstr>Extração de dados</vt:lpstr>
      <vt:lpstr>Por que o Power BI?</vt:lpstr>
      <vt:lpstr>Apresentação do PowerPoint</vt:lpstr>
      <vt:lpstr>Vantagens</vt:lpstr>
      <vt:lpstr>Apresentação do PowerPoint</vt:lpstr>
      <vt:lpstr>Apresentação do PowerPoint</vt:lpstr>
      <vt:lpstr>Apresentação do PowerPoint</vt:lpstr>
      <vt:lpstr>Apresentação do PowerPoint</vt:lpstr>
      <vt:lpstr>Preço</vt:lpstr>
      <vt:lpstr>Apresentação do PowerPoint</vt:lpstr>
      <vt:lpstr>Obrigado!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Como obter o máximo de valor com o Microsoft Power BI</dc:title>
  <cp:lastModifiedBy>GABRIEL LUZ</cp:lastModifiedBy>
  <cp:revision>2</cp:revision>
  <dcterms:modified xsi:type="dcterms:W3CDTF">2018-11-10T01:36:39Z</dcterms:modified>
</cp:coreProperties>
</file>